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CC000-1A08-443B-A78C-E930D57B6E8F}" type="datetimeFigureOut">
              <a:rPr lang="en-US" smtClean="0"/>
              <a:pPr/>
              <a:t>5/26/2018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69E0E-E218-4B1F-900B-AE192D2032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Is All The World To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304800"/>
            <a:ext cx="4953000" cy="411162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Is All The World To Me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6553200" cy="5334000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165100" algn="l"/>
              </a:tabLst>
            </a:pPr>
            <a:r>
              <a:rPr lang="en-US" sz="1800" b="1" dirty="0" smtClean="0"/>
              <a:t>Jesus </a:t>
            </a:r>
            <a:r>
              <a:rPr lang="en-US" sz="1800" b="1" dirty="0" smtClean="0"/>
              <a:t>is all the world to me:  My life, my joy, my all. </a:t>
            </a:r>
            <a:r>
              <a:rPr lang="en-US" sz="1800" b="1" dirty="0" smtClean="0"/>
              <a:t>                          He </a:t>
            </a:r>
            <a:r>
              <a:rPr lang="en-US" sz="1800" b="1" dirty="0" smtClean="0"/>
              <a:t>is my strength from day to day;  Without </a:t>
            </a:r>
            <a:r>
              <a:rPr lang="en-US" sz="1800" b="1" dirty="0" smtClean="0"/>
              <a:t>Him                                    I  </a:t>
            </a:r>
            <a:r>
              <a:rPr lang="en-US" sz="1800" b="1" dirty="0" smtClean="0"/>
              <a:t>would fall.  When I am sad, to Him I go</a:t>
            </a:r>
            <a:r>
              <a:rPr lang="en-US" sz="1800" b="1" dirty="0" smtClean="0"/>
              <a:t>;                                               No other  </a:t>
            </a:r>
            <a:r>
              <a:rPr lang="en-US" sz="1800" b="1" dirty="0" smtClean="0"/>
              <a:t>one can cheer me so. When I am sad, </a:t>
            </a:r>
            <a:r>
              <a:rPr lang="en-US" sz="1800" b="1" dirty="0" smtClean="0"/>
              <a:t>                                He </a:t>
            </a:r>
            <a:r>
              <a:rPr lang="en-US" sz="1800" b="1" dirty="0" smtClean="0"/>
              <a:t>makes me  glad;  He’s my Friend.</a:t>
            </a:r>
          </a:p>
          <a:p>
            <a:pPr marL="0" indent="0">
              <a:buNone/>
            </a:pPr>
            <a:endParaRPr lang="en-US" sz="1400" b="1" dirty="0" smtClean="0"/>
          </a:p>
          <a:p>
            <a:pPr marL="225425" indent="-225425">
              <a:buNone/>
              <a:tabLst>
                <a:tab pos="165100" algn="l"/>
              </a:tabLst>
            </a:pPr>
            <a:endParaRPr lang="en-US" sz="1400" b="1" dirty="0" smtClean="0"/>
          </a:p>
          <a:p>
            <a:pPr marL="225425" indent="-225425">
              <a:buNone/>
              <a:tabLst>
                <a:tab pos="165100" algn="l"/>
              </a:tabLst>
            </a:pPr>
            <a:endParaRPr lang="en-US" sz="1400" b="1" dirty="0"/>
          </a:p>
          <a:p>
            <a:pPr marL="0" indent="0">
              <a:buNone/>
              <a:tabLst>
                <a:tab pos="165100" algn="l"/>
              </a:tabLst>
            </a:pPr>
            <a:r>
              <a:rPr lang="en-US" sz="1800" b="1" dirty="0" smtClean="0"/>
              <a:t>Jesus </a:t>
            </a:r>
            <a:r>
              <a:rPr lang="en-US" sz="1800" b="1" dirty="0" smtClean="0"/>
              <a:t>is all the world to me, And true to Him I’ll be</a:t>
            </a:r>
            <a:r>
              <a:rPr lang="en-US" sz="1800" b="1" dirty="0" smtClean="0"/>
              <a:t>.                          Oh</a:t>
            </a:r>
            <a:r>
              <a:rPr lang="en-US" sz="1800" b="1" dirty="0" smtClean="0"/>
              <a:t>, how could I this Friend deny When He’s so </a:t>
            </a:r>
            <a:r>
              <a:rPr lang="en-US" sz="1800" b="1" dirty="0" smtClean="0"/>
              <a:t>true </a:t>
            </a:r>
            <a:r>
              <a:rPr lang="en-US" sz="1800" b="1" dirty="0" smtClean="0"/>
              <a:t>to me?  Following Him I know I’m right; He watches </a:t>
            </a:r>
            <a:r>
              <a:rPr lang="en-US" sz="1800" b="1" dirty="0" smtClean="0"/>
              <a:t> </a:t>
            </a:r>
            <a:r>
              <a:rPr lang="en-US" sz="1800" b="1" dirty="0" smtClean="0"/>
              <a:t>over me day and  night. Following Him by day and </a:t>
            </a:r>
            <a:r>
              <a:rPr lang="en-US" sz="1800" b="1" dirty="0" smtClean="0"/>
              <a:t> </a:t>
            </a:r>
            <a:r>
              <a:rPr lang="en-US" sz="1800" b="1" dirty="0" smtClean="0"/>
              <a:t>night,  He’s my Friend.</a:t>
            </a:r>
          </a:p>
          <a:p>
            <a:pPr marL="225425" indent="-225425">
              <a:buAutoNum type="arabicPeriod" startAt="3"/>
              <a:tabLst>
                <a:tab pos="165100" algn="l"/>
              </a:tabLst>
            </a:pPr>
            <a:endParaRPr lang="en-US" sz="1400" b="1" dirty="0" smtClean="0"/>
          </a:p>
          <a:p>
            <a:pPr marL="225425" indent="-225425">
              <a:buAutoNum type="arabicPeriod" startAt="3"/>
              <a:tabLst>
                <a:tab pos="165100" algn="l"/>
              </a:tabLst>
            </a:pPr>
            <a:endParaRPr lang="en-US" sz="1400" b="1" dirty="0" smtClean="0"/>
          </a:p>
          <a:p>
            <a:pPr marL="225425" indent="-225425">
              <a:buAutoNum type="arabicPeriod" startAt="3"/>
              <a:tabLst>
                <a:tab pos="165100" algn="l"/>
              </a:tabLst>
            </a:pPr>
            <a:endParaRPr lang="en-US" sz="1400" b="1" dirty="0" smtClean="0"/>
          </a:p>
          <a:p>
            <a:pPr marL="0" indent="0">
              <a:buNone/>
            </a:pPr>
            <a:r>
              <a:rPr lang="en-US" sz="1800" b="1" dirty="0" smtClean="0"/>
              <a:t>Jesus </a:t>
            </a:r>
            <a:r>
              <a:rPr lang="en-US" sz="1800" b="1" dirty="0" smtClean="0"/>
              <a:t>is all the world to me, I want no better friend</a:t>
            </a:r>
            <a:r>
              <a:rPr lang="en-US" sz="1800" b="1" dirty="0" smtClean="0"/>
              <a:t>.                                   I </a:t>
            </a:r>
            <a:r>
              <a:rPr lang="en-US" sz="1800" b="1" dirty="0" smtClean="0"/>
              <a:t>trust Him now; I’ll trust Him when  Life’s </a:t>
            </a:r>
            <a:r>
              <a:rPr lang="en-US" sz="1800" b="1" dirty="0" smtClean="0"/>
              <a:t>fleeting days </a:t>
            </a:r>
            <a:r>
              <a:rPr lang="en-US" sz="1800" b="1" dirty="0" smtClean="0"/>
              <a:t>shall end.  Beautiful life with such a Friend; </a:t>
            </a:r>
            <a:r>
              <a:rPr lang="en-US" sz="1800" b="1" dirty="0" smtClean="0"/>
              <a:t>Beautiful </a:t>
            </a:r>
            <a:r>
              <a:rPr lang="en-US" sz="1800" b="1" dirty="0" smtClean="0"/>
              <a:t>life that has no end! Eternal life, eternal joy,  He’s my Friend.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Is All The World To 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Is All The World To Me</dc:title>
  <dc:creator>user</dc:creator>
  <cp:lastModifiedBy>mary</cp:lastModifiedBy>
  <cp:revision>20</cp:revision>
  <dcterms:created xsi:type="dcterms:W3CDTF">2015-12-26T01:19:25Z</dcterms:created>
  <dcterms:modified xsi:type="dcterms:W3CDTF">2018-05-26T17:41:13Z</dcterms:modified>
</cp:coreProperties>
</file>