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39C5A-6EF8-4BA2-A466-7028BF2FB048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98051-23C7-4F38-89D2-4900A7F937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ve Reached the Land of Corn and Wi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've Reached the Land of Corn and Win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52400"/>
            <a:ext cx="7086600" cy="381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I've Reached the Land of Corn and Wine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33400"/>
            <a:ext cx="7391400" cy="5410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I’ve reached the land of corn and wine</a:t>
            </a:r>
            <a:r>
              <a:rPr lang="en-US" sz="1800" b="1" dirty="0" smtClean="0">
                <a:solidFill>
                  <a:schemeClr val="tx1"/>
                </a:solidFill>
              </a:rPr>
              <a:t>, And </a:t>
            </a:r>
            <a:r>
              <a:rPr lang="en-US" sz="1800" b="1" dirty="0" smtClean="0">
                <a:solidFill>
                  <a:schemeClr val="tx1"/>
                </a:solidFill>
              </a:rPr>
              <a:t>all its riches freely mine;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Here shines undimmed one blissful day, </a:t>
            </a:r>
            <a:r>
              <a:rPr lang="en-US" sz="1800" b="1" dirty="0" smtClean="0">
                <a:solidFill>
                  <a:schemeClr val="tx1"/>
                </a:solidFill>
              </a:rPr>
              <a:t>For </a:t>
            </a:r>
            <a:r>
              <a:rPr lang="en-US" sz="1800" b="1" dirty="0" smtClean="0">
                <a:solidFill>
                  <a:schemeClr val="tx1"/>
                </a:solidFill>
              </a:rPr>
              <a:t>all my night has passed away.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Refrain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 Beulah Land, sweet Beulah Land, </a:t>
            </a:r>
            <a:r>
              <a:rPr lang="en-US" sz="1800" b="1" dirty="0" smtClean="0">
                <a:solidFill>
                  <a:srgbClr val="FF0000"/>
                </a:solidFill>
              </a:rPr>
              <a:t>As </a:t>
            </a:r>
            <a:r>
              <a:rPr lang="en-US" sz="1800" b="1" dirty="0" smtClean="0">
                <a:solidFill>
                  <a:srgbClr val="FF0000"/>
                </a:solidFill>
              </a:rPr>
              <a:t>on thy highest mount I stand,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look away across the sea, </a:t>
            </a:r>
            <a:r>
              <a:rPr lang="en-US" sz="1800" b="1" dirty="0" smtClean="0">
                <a:solidFill>
                  <a:srgbClr val="FF0000"/>
                </a:solidFill>
              </a:rPr>
              <a:t>Where </a:t>
            </a:r>
            <a:r>
              <a:rPr lang="en-US" sz="1800" b="1" dirty="0" smtClean="0">
                <a:solidFill>
                  <a:srgbClr val="FF0000"/>
                </a:solidFill>
              </a:rPr>
              <a:t>mansions are prepared for me,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view the shining glory shore, </a:t>
            </a:r>
            <a:r>
              <a:rPr lang="en-US" sz="1800" b="1" dirty="0" smtClean="0">
                <a:solidFill>
                  <a:srgbClr val="FF0000"/>
                </a:solidFill>
              </a:rPr>
              <a:t>My Heaven</a:t>
            </a:r>
            <a:r>
              <a:rPr lang="en-US" sz="1800" b="1" dirty="0" smtClean="0">
                <a:solidFill>
                  <a:srgbClr val="FF0000"/>
                </a:solidFill>
              </a:rPr>
              <a:t>, my home forever more!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Savior comes and walks with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me, And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sweet communion here have we;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gently leads me by His hand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this is Heaven’s border land.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sweet perfume upon the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breeze, Is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borne from ever vernal trees,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flow’rs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that never fading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grow  Where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streams of life forever flow.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zephyrs seem to float to 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Sweet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sounds to Heaven’s melody,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angels with the white robed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throng  Join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the sweet redemption song.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24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I've Reached the Land of Corn and Wine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I've Reached the Land of Corn and Wine </dc:title>
  <dc:creator>user</dc:creator>
  <cp:lastModifiedBy>mary</cp:lastModifiedBy>
  <cp:revision>9</cp:revision>
  <dcterms:created xsi:type="dcterms:W3CDTF">2017-06-15T16:00:05Z</dcterms:created>
  <dcterms:modified xsi:type="dcterms:W3CDTF">2020-04-01T20:00:24Z</dcterms:modified>
</cp:coreProperties>
</file>