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DB4B0-B8DD-41CE-81B5-7A6E18EE545C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A469E-9AA0-4E3C-929D-0133F0CB21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've Got Peace Like A River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've Got Peace Like A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76064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I've Got Peace Like A River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760640" cy="547260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peace like a river,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peace like a river,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peace like a river in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soul(x2)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love like an ocean,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love like an ocean,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love like an ocean in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soul(x2)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joy like a fountain,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joy like a fountain,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got joy like a fountain in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soul(x2)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I've got peace, love and joy like 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river                        I've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 peace, love and joy like 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river                         I've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 peace, love and joy like a river In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soul(x2)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I've Got Peace Like A River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I've Got Peace Like A River </dc:title>
  <dc:creator>mary</dc:creator>
  <cp:lastModifiedBy>mary</cp:lastModifiedBy>
  <cp:revision>6</cp:revision>
  <dcterms:created xsi:type="dcterms:W3CDTF">2018-05-10T21:38:43Z</dcterms:created>
  <dcterms:modified xsi:type="dcterms:W3CDTF">2018-05-12T12:50:53Z</dcterms:modified>
</cp:coreProperties>
</file>