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7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2D838-AE32-4143-9454-2D1EE94EB17F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2D838-AE32-4143-9454-2D1EE94EB17F}" type="datetimeFigureOut">
              <a:rPr lang="en-US" smtClean="0"/>
              <a:pPr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DECFD-7274-4670-BF03-6DC11224C5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시간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209800" y="1143000"/>
            <a:ext cx="6743700" cy="55405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His Tim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381000"/>
            <a:ext cx="27432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 His Time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676400"/>
            <a:ext cx="4648200" cy="4419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In His time, In His Time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 makes all things beautiful in His time.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Lord please show me every day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As You're teaching me Your way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That You do just what You say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In Your time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In Your time, In Your Time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 make all things beautiful in Your time.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Lord my life to You I bring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May each song I have to sing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Be to you a lovely thing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In Your time.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10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 His Time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His Time </dc:title>
  <dc:creator>user</dc:creator>
  <cp:lastModifiedBy>mary</cp:lastModifiedBy>
  <cp:revision>10</cp:revision>
  <dcterms:created xsi:type="dcterms:W3CDTF">2016-06-25T04:29:02Z</dcterms:created>
  <dcterms:modified xsi:type="dcterms:W3CDTF">2020-05-26T15:37:41Z</dcterms:modified>
</cp:coreProperties>
</file>