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A3B0-163A-453F-9631-6C5EF54D2CF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FD29-93F9-4657-B317-C8FB9431A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A3B0-163A-453F-9631-6C5EF54D2CF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FD29-93F9-4657-B317-C8FB9431A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A3B0-163A-453F-9631-6C5EF54D2CF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FD29-93F9-4657-B317-C8FB9431A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A3B0-163A-453F-9631-6C5EF54D2CF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FD29-93F9-4657-B317-C8FB9431A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A3B0-163A-453F-9631-6C5EF54D2CF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FD29-93F9-4657-B317-C8FB9431A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A3B0-163A-453F-9631-6C5EF54D2CF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FD29-93F9-4657-B317-C8FB9431A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A3B0-163A-453F-9631-6C5EF54D2CF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FD29-93F9-4657-B317-C8FB9431A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A3B0-163A-453F-9631-6C5EF54D2CF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FD29-93F9-4657-B317-C8FB9431A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A3B0-163A-453F-9631-6C5EF54D2CF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FD29-93F9-4657-B317-C8FB9431A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A3B0-163A-453F-9631-6C5EF54D2CF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FD29-93F9-4657-B317-C8FB9431A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A3B0-163A-453F-9631-6C5EF54D2CF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FD29-93F9-4657-B317-C8FB9431AA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3A3B0-163A-453F-9631-6C5EF54D2CF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FD29-93F9-4657-B317-C8FB9431AA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Heavenly Love Abiding.jpg"/>
          <p:cNvPicPr>
            <a:picLocks noChangeAspect="1"/>
          </p:cNvPicPr>
          <p:nvPr userDrawn="1"/>
        </p:nvPicPr>
        <p:blipFill>
          <a:blip r:embed="rId14" cstate="print">
            <a:lum bright="59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Heavenly Love Abi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648200" cy="60959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In Heavenly Love Abiding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3581400" cy="6019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In </a:t>
            </a:r>
            <a:r>
              <a:rPr lang="en-US" b="1" dirty="0" err="1" smtClean="0">
                <a:solidFill>
                  <a:schemeClr val="tx1"/>
                </a:solidFill>
              </a:rPr>
              <a:t>heav’nly</a:t>
            </a:r>
            <a:r>
              <a:rPr lang="en-US" b="1" dirty="0" smtClean="0">
                <a:solidFill>
                  <a:schemeClr val="tx1"/>
                </a:solidFill>
              </a:rPr>
              <a:t> love abiding,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No change my heart shall fear;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safe is such confiding,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For nothing changes here.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 storm may roar without me,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My heart may low be laid,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But God is round about me,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can I be dismayed?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Wherever He may guide me,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No want shall turn me back;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My Shepherd is beside me,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nothing can I lack.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His wisdom ever </a:t>
            </a:r>
            <a:r>
              <a:rPr lang="en-US" b="1" dirty="0" err="1" smtClean="0">
                <a:solidFill>
                  <a:schemeClr val="tx1"/>
                </a:solidFill>
              </a:rPr>
              <a:t>waketh</a:t>
            </a:r>
            <a:r>
              <a:rPr lang="en-US" b="1" dirty="0" smtClean="0">
                <a:solidFill>
                  <a:schemeClr val="tx1"/>
                </a:solidFill>
              </a:rPr>
              <a:t>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His sight is never dim;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 knows the way He </a:t>
            </a:r>
            <a:r>
              <a:rPr lang="en-US" b="1" dirty="0" err="1" smtClean="0">
                <a:solidFill>
                  <a:schemeClr val="tx1"/>
                </a:solidFill>
              </a:rPr>
              <a:t>taketh</a:t>
            </a:r>
            <a:r>
              <a:rPr lang="en-US" b="1" dirty="0" smtClean="0">
                <a:solidFill>
                  <a:schemeClr val="tx1"/>
                </a:solidFill>
              </a:rPr>
              <a:t>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I will walk with Him.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Green pastures are before me,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Which yet I have not seen;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Bright skies will soon be o’er me,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Where darkest clouds have been.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My hope I cannot measure,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My path to life is free;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My Savior has my treasure,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He will walk with me.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Heavenly Love Abiding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Merciful and Mild</dc:title>
  <dc:creator>user</dc:creator>
  <cp:lastModifiedBy>mary</cp:lastModifiedBy>
  <cp:revision>7</cp:revision>
  <dcterms:created xsi:type="dcterms:W3CDTF">2017-07-20T18:25:54Z</dcterms:created>
  <dcterms:modified xsi:type="dcterms:W3CDTF">2020-03-31T17:52:03Z</dcterms:modified>
</cp:coreProperties>
</file>