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20896-1250-43DD-BB3B-47498A6BD6FE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89C7-EDAE-4ADC-B4C1-6E0E33CDC8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638800" cy="76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I'm but a Stranger Here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7010400" cy="6019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</a:t>
            </a:r>
            <a:r>
              <a:rPr lang="en-US" b="1" dirty="0" smtClean="0">
                <a:solidFill>
                  <a:schemeClr val="tx1"/>
                </a:solidFill>
              </a:rPr>
              <a:t> I'm but a stranger here, Heaven is my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Earth is a desert dread, Heaven is my home.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Danger and sorrow stand Round me on every hand;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Heaven is my fatherland, Heaven is my home.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 algn="l">
              <a:buAutoNum type="arabicPeriod"/>
            </a:pPr>
            <a:endParaRPr lang="en-US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</a:t>
            </a:r>
            <a:r>
              <a:rPr lang="en-US" b="1" dirty="0" smtClean="0">
                <a:solidFill>
                  <a:schemeClr val="tx1"/>
                </a:solidFill>
              </a:rPr>
              <a:t>What though the tempest rage, Heaven is my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Short is my pilgrimage, Heaven is my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time's wild wintry blast Soon shall be </a:t>
            </a:r>
            <a:r>
              <a:rPr lang="en-US" b="1" dirty="0" err="1" smtClean="0">
                <a:solidFill>
                  <a:schemeClr val="tx1"/>
                </a:solidFill>
              </a:rPr>
              <a:t>overpast</a:t>
            </a:r>
            <a:r>
              <a:rPr lang="en-US" b="1" dirty="0" smtClean="0">
                <a:solidFill>
                  <a:schemeClr val="tx1"/>
                </a:solidFill>
              </a:rPr>
              <a:t> 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I shall reach home at last, Heaven is my home.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There at my Savior's side Heaven is my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I shall be glorified, Heaven is my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There are the good and blest, Those I love most and best;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there I, too, shall rest, Heaven is my home.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4. Therefore I murmur not, Heaven is my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Whatever my earthly lot, Heaven is my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I shall surely stand There at my Lord's right hand.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Heaven is my fatherland, Heaven is my home.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but a Stranger 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but a Stranger 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but a Stranger 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but a Stranger 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I'm but a Stranger Here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I'm but a Stranger Here</dc:title>
  <dc:creator>user</dc:creator>
  <cp:lastModifiedBy>user</cp:lastModifiedBy>
  <cp:revision>5</cp:revision>
  <dcterms:created xsi:type="dcterms:W3CDTF">2016-05-18T12:37:04Z</dcterms:created>
  <dcterms:modified xsi:type="dcterms:W3CDTF">2016-05-18T14:02:09Z</dcterms:modified>
</cp:coreProperties>
</file>