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1DD8A-381B-42E6-924B-1A5391C78436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A18C-0BE1-47ED-BD87-94D94FB4B3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ould be true.jpg"/>
          <p:cNvPicPr>
            <a:picLocks noChangeAspect="1"/>
          </p:cNvPicPr>
          <p:nvPr userDrawn="1"/>
        </p:nvPicPr>
        <p:blipFill>
          <a:blip r:embed="rId14" cstate="print">
            <a:lum bright="7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ould be t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476672"/>
            <a:ext cx="352839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would be true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6912768" cy="4824536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1. I would be true, for there are those who trust me;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be pure, for there are those who care;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be strong, for there is much to suffer;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be brave, for there is much to dare;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be brave, for there is much to dare.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2. I would be friend of all- the foe, the friendless;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be giving, and forget the gift;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be humble, for I know my weakness;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look up, and laugh, and love, and lift;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I would look up, and laugh, and love, and lift.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would be true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would be true </dc:title>
  <dc:creator>mary</dc:creator>
  <cp:lastModifiedBy>mary</cp:lastModifiedBy>
  <cp:revision>5</cp:revision>
  <dcterms:created xsi:type="dcterms:W3CDTF">2017-08-05T16:10:37Z</dcterms:created>
  <dcterms:modified xsi:type="dcterms:W3CDTF">2017-08-05T17:54:42Z</dcterms:modified>
</cp:coreProperties>
</file>