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1976-EB9F-4063-8731-0DBD3AA4CE3C}" type="datetimeFigureOut">
              <a:rPr lang="en-US" smtClean="0"/>
              <a:pPr/>
              <a:t>11/24/2018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3FD27-BDEA-4733-8CB0-66067F09F3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 cstate="print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as a Wandering 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28600"/>
            <a:ext cx="50292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 was a wandering Sheep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6907970" cy="5715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was a wandering sheep, I did not love the fold;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did not love my Shepherd's voice, I would not be controlled.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was a wayward child, I did not love my home;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did not love my Father's voice, I loved afar to roam.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Shepherd sought His sheep, The Father sought His child;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followed me o'er vale and hill, O'er deserts waste and wild: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found me nigh to death, Famished and faint and lone;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bound me with the bands of love, They saved the wandering one.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 my Shepherd is; </a:t>
            </a: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loved my soul,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washed me in His blood, </a:t>
            </a: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made me whole;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sought the lost, That found the wandering sheep,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brought me to the fold, </a:t>
            </a:r>
            <a:r>
              <a:rPr lang="en-US" sz="1800" b="1" dirty="0" err="1" smtClean="0">
                <a:solidFill>
                  <a:schemeClr val="tx1"/>
                </a:solidFill>
              </a:rPr>
              <a:t>'Tis</a:t>
            </a:r>
            <a:r>
              <a:rPr lang="en-US" sz="1800" b="1" dirty="0" smtClean="0">
                <a:solidFill>
                  <a:schemeClr val="tx1"/>
                </a:solidFill>
              </a:rPr>
              <a:t> He that still doth keep.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was a wandering sheep, I would not be controlled;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now I love my Shepherd's voice, I love, I love the fold.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was a wayward child, I once preferred to roam;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now I love my Father's voice, I love, I love His home. Amen.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was a wandering Sheep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was a wandering Sheep </dc:title>
  <dc:creator>user</dc:creator>
  <cp:lastModifiedBy>mary</cp:lastModifiedBy>
  <cp:revision>10</cp:revision>
  <dcterms:created xsi:type="dcterms:W3CDTF">2017-06-19T20:44:26Z</dcterms:created>
  <dcterms:modified xsi:type="dcterms:W3CDTF">2018-11-24T15:32:05Z</dcterms:modified>
</cp:coreProperties>
</file>