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8DFB-65A2-40C9-ADA3-699570FBD8EF}" type="datetimeFigureOut">
              <a:rPr lang="en-US" smtClean="0"/>
              <a:pPr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C50D-AE6F-4217-94BB-E35018CD0B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8DFB-65A2-40C9-ADA3-699570FBD8EF}" type="datetimeFigureOut">
              <a:rPr lang="en-US" smtClean="0"/>
              <a:pPr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C50D-AE6F-4217-94BB-E35018CD0B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8DFB-65A2-40C9-ADA3-699570FBD8EF}" type="datetimeFigureOut">
              <a:rPr lang="en-US" smtClean="0"/>
              <a:pPr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C50D-AE6F-4217-94BB-E35018CD0B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8DFB-65A2-40C9-ADA3-699570FBD8EF}" type="datetimeFigureOut">
              <a:rPr lang="en-US" smtClean="0"/>
              <a:pPr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C50D-AE6F-4217-94BB-E35018CD0B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8DFB-65A2-40C9-ADA3-699570FBD8EF}" type="datetimeFigureOut">
              <a:rPr lang="en-US" smtClean="0"/>
              <a:pPr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C50D-AE6F-4217-94BB-E35018CD0B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8DFB-65A2-40C9-ADA3-699570FBD8EF}" type="datetimeFigureOut">
              <a:rPr lang="en-US" smtClean="0"/>
              <a:pPr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C50D-AE6F-4217-94BB-E35018CD0B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8DFB-65A2-40C9-ADA3-699570FBD8EF}" type="datetimeFigureOut">
              <a:rPr lang="en-US" smtClean="0"/>
              <a:pPr/>
              <a:t>11/1/2018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C50D-AE6F-4217-94BB-E35018CD0B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8DFB-65A2-40C9-ADA3-699570FBD8EF}" type="datetimeFigureOut">
              <a:rPr lang="en-US" smtClean="0"/>
              <a:pPr/>
              <a:t>11/1/2018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C50D-AE6F-4217-94BB-E35018CD0B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8DFB-65A2-40C9-ADA3-699570FBD8EF}" type="datetimeFigureOut">
              <a:rPr lang="en-US" smtClean="0"/>
              <a:pPr/>
              <a:t>11/1/2018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C50D-AE6F-4217-94BB-E35018CD0B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8DFB-65A2-40C9-ADA3-699570FBD8EF}" type="datetimeFigureOut">
              <a:rPr lang="en-US" smtClean="0"/>
              <a:pPr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C50D-AE6F-4217-94BB-E35018CD0B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8DFB-65A2-40C9-ADA3-699570FBD8EF}" type="datetimeFigureOut">
              <a:rPr lang="en-US" smtClean="0"/>
              <a:pPr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DC50D-AE6F-4217-94BB-E35018CD0B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88DFB-65A2-40C9-ADA3-699570FBD8EF}" type="datetimeFigureOut">
              <a:rPr lang="en-US" smtClean="0"/>
              <a:pPr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DC50D-AE6F-4217-94BB-E35018CD0B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I greet Thee, who my sure Redeemer art.jpg"/>
          <p:cNvPicPr>
            <a:picLocks noChangeAspect="1"/>
          </p:cNvPicPr>
          <p:nvPr userDrawn="1"/>
        </p:nvPicPr>
        <p:blipFill>
          <a:blip r:embed="rId14" cstate="print">
            <a:lum bright="2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greet Thee, who my sure Redeemer 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848872" cy="432048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I greet Thee, who my sure Redeemer art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764704"/>
            <a:ext cx="5364088" cy="5832648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 greet Thee, who my sure Redeemer art,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My only trust and Savior of my heart,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Who pain didst undergo for my poor sake;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pray Thee from our hearts all cares to take.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Thou art the King of mercy and of grace,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Reigning omnipotent in every place;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So come, O King, and our whole being sway;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Shine on us with the light of Thy pure day.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Thou art the life, by which alone we live,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all our substance and our strength receive;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Sustain us by Thy faith and by Thy power,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give us strength in every trying hour.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Our hope is in no other save in Thee;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Our faith is built upon Thy promise free;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Lord, give us peace, and make us calm and sure,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That in Thy strength we evermore endure.          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greet Thee, who my sure Redeemer art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greet Thee, who my sure Redeemer art</dc:title>
  <dc:creator>mary</dc:creator>
  <cp:lastModifiedBy>mary</cp:lastModifiedBy>
  <cp:revision>6</cp:revision>
  <dcterms:created xsi:type="dcterms:W3CDTF">2017-08-24T14:34:59Z</dcterms:created>
  <dcterms:modified xsi:type="dcterms:W3CDTF">2018-11-01T16:27:07Z</dcterms:modified>
</cp:coreProperties>
</file>