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FE5A9-25E9-40AC-9590-B7A8B757E5CC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87F33-6ABC-4060-8BF0-4F17FCCA4D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gave my life for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46300"/>
            <a:ext cx="489654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gave my life for thee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7272808" cy="609329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gave My life for thee, My precious blood I shed,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</a:t>
            </a:r>
            <a:r>
              <a:rPr lang="en-US" sz="2000" b="1" dirty="0" smtClean="0">
                <a:solidFill>
                  <a:schemeClr val="tx1"/>
                </a:solidFill>
              </a:rPr>
              <a:t>thou </a:t>
            </a:r>
            <a:r>
              <a:rPr lang="en-US" sz="2000" b="1" dirty="0" err="1" smtClean="0">
                <a:solidFill>
                  <a:schemeClr val="tx1"/>
                </a:solidFill>
              </a:rPr>
              <a:t>might'st</a:t>
            </a:r>
            <a:r>
              <a:rPr lang="en-US" sz="2000" b="1" dirty="0" smtClean="0">
                <a:solidFill>
                  <a:schemeClr val="tx1"/>
                </a:solidFill>
              </a:rPr>
              <a:t> ransomed be, And quickened from the dead;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gave, I gave My life for thee, What hast thou </a:t>
            </a:r>
            <a:r>
              <a:rPr lang="en-US" sz="2000" b="1" dirty="0" err="1" smtClean="0">
                <a:solidFill>
                  <a:schemeClr val="tx1"/>
                </a:solidFill>
              </a:rPr>
              <a:t>giv'n</a:t>
            </a:r>
            <a:r>
              <a:rPr lang="en-US" sz="2000" b="1" dirty="0" smtClean="0">
                <a:solidFill>
                  <a:schemeClr val="tx1"/>
                </a:solidFill>
              </a:rPr>
              <a:t> for Me?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gave, I gave My life for thee, What hast thou </a:t>
            </a:r>
            <a:r>
              <a:rPr lang="en-US" sz="2000" b="1" dirty="0" err="1" smtClean="0">
                <a:solidFill>
                  <a:schemeClr val="tx1"/>
                </a:solidFill>
              </a:rPr>
              <a:t>giv'n</a:t>
            </a:r>
            <a:r>
              <a:rPr lang="en-US" sz="2000" b="1" dirty="0" smtClean="0">
                <a:solidFill>
                  <a:schemeClr val="tx1"/>
                </a:solidFill>
              </a:rPr>
              <a:t> for Me?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My </a:t>
            </a:r>
            <a:r>
              <a:rPr lang="en-US" sz="2000" b="1" dirty="0" smtClean="0">
                <a:solidFill>
                  <a:schemeClr val="tx1"/>
                </a:solidFill>
              </a:rPr>
              <a:t>Father's house of light, My glory circled throne,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left for earthly night, For wanderings sad and lone;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left, I left it all for thee, Hast thou left aught for Me?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left, I left it all for thee, Hast thou left aught for Me?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suffered much for thee, More than thy tongue can tell,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Of </a:t>
            </a:r>
            <a:r>
              <a:rPr lang="en-US" sz="2000" b="1" dirty="0" err="1" smtClean="0">
                <a:solidFill>
                  <a:schemeClr val="tx1"/>
                </a:solidFill>
              </a:rPr>
              <a:t>bitt'rest</a:t>
            </a:r>
            <a:r>
              <a:rPr lang="en-US" sz="2000" b="1" dirty="0" smtClean="0">
                <a:solidFill>
                  <a:schemeClr val="tx1"/>
                </a:solidFill>
              </a:rPr>
              <a:t> agony, To rescue thee from hell;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I've </a:t>
            </a:r>
            <a:r>
              <a:rPr lang="en-US" sz="2000" b="1" dirty="0" smtClean="0">
                <a:solidFill>
                  <a:schemeClr val="tx1"/>
                </a:solidFill>
              </a:rPr>
              <a:t>borne, I've borne it all for thee, What hast thou borne for </a:t>
            </a:r>
            <a:r>
              <a:rPr lang="en-US" sz="2000" b="1" dirty="0" smtClean="0">
                <a:solidFill>
                  <a:schemeClr val="tx1"/>
                </a:solidFill>
              </a:rPr>
              <a:t>Me?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I've </a:t>
            </a:r>
            <a:r>
              <a:rPr lang="en-US" sz="2000" b="1" dirty="0" smtClean="0">
                <a:solidFill>
                  <a:schemeClr val="tx1"/>
                </a:solidFill>
              </a:rPr>
              <a:t>borne, I've borne it all for thee, What hast thou borne for </a:t>
            </a:r>
            <a:r>
              <a:rPr lang="en-US" sz="2000" b="1" dirty="0" smtClean="0">
                <a:solidFill>
                  <a:schemeClr val="tx1"/>
                </a:solidFill>
              </a:rPr>
              <a:t>Me?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</a:rPr>
              <a:t>I have brought to thee, Down from My home above,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Salvation </a:t>
            </a:r>
            <a:r>
              <a:rPr lang="en-US" sz="2000" b="1" dirty="0" smtClean="0">
                <a:solidFill>
                  <a:schemeClr val="tx1"/>
                </a:solidFill>
              </a:rPr>
              <a:t>full and free, My pardon and My love;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bring, I bring rich gifts to thee, What hast thou brought to </a:t>
            </a:r>
            <a:r>
              <a:rPr lang="en-US" sz="2000" b="1" dirty="0" smtClean="0">
                <a:solidFill>
                  <a:schemeClr val="tx1"/>
                </a:solidFill>
              </a:rPr>
              <a:t>Me?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</a:t>
            </a:r>
            <a:r>
              <a:rPr lang="en-US" sz="2000" b="1" dirty="0" smtClean="0">
                <a:solidFill>
                  <a:schemeClr val="tx1"/>
                </a:solidFill>
              </a:rPr>
              <a:t>I </a:t>
            </a:r>
            <a:r>
              <a:rPr lang="en-US" sz="2000" b="1" dirty="0" smtClean="0">
                <a:solidFill>
                  <a:schemeClr val="tx1"/>
                </a:solidFill>
              </a:rPr>
              <a:t>bring, I bring rich gifts to thee, What hast thou brought to Me?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gave my life for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gave my life for thee</dc:title>
  <dc:creator>mary</dc:creator>
  <cp:lastModifiedBy>mary</cp:lastModifiedBy>
  <cp:revision>7</cp:revision>
  <dcterms:created xsi:type="dcterms:W3CDTF">2017-06-25T03:48:25Z</dcterms:created>
  <dcterms:modified xsi:type="dcterms:W3CDTF">2018-06-28T18:27:09Z</dcterms:modified>
</cp:coreProperties>
</file>