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14A8-5B68-4A4E-8C61-378AF3953F5F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CE57-2385-4B34-A8A9-7F93ACD36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14A8-5B68-4A4E-8C61-378AF3953F5F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CE57-2385-4B34-A8A9-7F93ACD36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14A8-5B68-4A4E-8C61-378AF3953F5F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CE57-2385-4B34-A8A9-7F93ACD36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14A8-5B68-4A4E-8C61-378AF3953F5F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CE57-2385-4B34-A8A9-7F93ACD36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14A8-5B68-4A4E-8C61-378AF3953F5F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CE57-2385-4B34-A8A9-7F93ACD36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14A8-5B68-4A4E-8C61-378AF3953F5F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CE57-2385-4B34-A8A9-7F93ACD36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14A8-5B68-4A4E-8C61-378AF3953F5F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CE57-2385-4B34-A8A9-7F93ACD36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14A8-5B68-4A4E-8C61-378AF3953F5F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CE57-2385-4B34-A8A9-7F93ACD36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14A8-5B68-4A4E-8C61-378AF3953F5F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CE57-2385-4B34-A8A9-7F93ACD36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14A8-5B68-4A4E-8C61-378AF3953F5F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CE57-2385-4B34-A8A9-7F93ACD36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14A8-5B68-4A4E-8C61-378AF3953F5F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CE57-2385-4B34-A8A9-7F93ACD362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E14A8-5B68-4A4E-8C61-378AF3953F5F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2CE57-2385-4B34-A8A9-7F93ACD362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cannot tell thee whence it came.jpg"/>
          <p:cNvPicPr>
            <a:picLocks noChangeAspect="1"/>
          </p:cNvPicPr>
          <p:nvPr userDrawn="1"/>
        </p:nvPicPr>
        <p:blipFill>
          <a:blip r:embed="rId14">
            <a:lum bright="42000"/>
          </a:blip>
          <a:stretch>
            <a:fillRect/>
          </a:stretch>
        </p:blipFill>
        <p:spPr>
          <a:xfrm>
            <a:off x="0" y="-1"/>
            <a:ext cx="9144000" cy="68788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cannot tell thee whence it c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0"/>
            <a:ext cx="73152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cannot tell thee whence it came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3962400" cy="6324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 cannot tell thee whence it came,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This peace within my breast;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But this I know, there fills my soul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A strange and tranquil rest.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     Refrain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 There’s a deep, settled peace in my soul,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 There’s a deep, settled peace in my soul,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Tho</a:t>
            </a:r>
            <a:r>
              <a:rPr lang="en-US" sz="1600" b="1" dirty="0" smtClean="0">
                <a:solidFill>
                  <a:srgbClr val="FF0000"/>
                </a:solidFill>
              </a:rPr>
              <a:t>’ the billows of sin near me roll,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  He abides, Christ abides.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Beneath the toil and care of life,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This hidden stream flows on;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My weary soul no longer thirsts,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Nor am I sad and lone. 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 cannot tell the half of love,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Unfeigned, supreme, divine,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That caused my darkest inmost self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With beams of hope to shine. 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I cannot tell thee why He chose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To suffer and to die,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But if I suffer here with Him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I’ll reign with Him on high. 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cannot tell thee whence it came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cannot tell thee whence it came</dc:title>
  <dc:creator>user</dc:creator>
  <cp:lastModifiedBy>user</cp:lastModifiedBy>
  <cp:revision>4</cp:revision>
  <dcterms:created xsi:type="dcterms:W3CDTF">2017-07-23T21:12:32Z</dcterms:created>
  <dcterms:modified xsi:type="dcterms:W3CDTF">2017-07-23T22:23:02Z</dcterms:modified>
</cp:coreProperties>
</file>