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B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1766D-4050-412C-94E2-0864D7FD6B2A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an Hear My Savior C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0"/>
            <a:ext cx="6629400" cy="5334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</a:t>
            </a: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savior calling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3048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100" b="1" dirty="0" smtClean="0"/>
              <a:t>1.  I can hear my Savior calling, I can hear my Savior calling,</a:t>
            </a:r>
          </a:p>
          <a:p>
            <a:pPr marL="514350" indent="-514350">
              <a:buNone/>
            </a:pPr>
            <a:r>
              <a:rPr lang="en-US" sz="2100" b="1" dirty="0" smtClean="0"/>
              <a:t>      I can hear my Savior calling, "Take thy cross and follow, follow Me.</a:t>
            </a:r>
            <a:br>
              <a:rPr lang="en-US" sz="2100" b="1" dirty="0" smtClean="0"/>
            </a:br>
            <a:endParaRPr lang="en-US" sz="2100" b="1" dirty="0" smtClean="0"/>
          </a:p>
          <a:p>
            <a:pPr marL="514350" indent="-514350">
              <a:buNone/>
            </a:pPr>
            <a:endParaRPr lang="en-US" sz="2100" b="1" dirty="0" smtClean="0"/>
          </a:p>
          <a:p>
            <a:pPr>
              <a:buNone/>
            </a:pPr>
            <a:r>
              <a:rPr lang="en-US" sz="2100" b="1" dirty="0" smtClean="0">
                <a:solidFill>
                  <a:srgbClr val="FF0000"/>
                </a:solidFill>
              </a:rPr>
              <a:t>     Refrain</a:t>
            </a:r>
            <a:endParaRPr lang="en-US" sz="21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100" b="1" dirty="0" smtClean="0">
                <a:solidFill>
                  <a:srgbClr val="FF0000"/>
                </a:solidFill>
              </a:rPr>
              <a:t>     Where He leads me I will follow, Where He leads me I will follow,</a:t>
            </a:r>
          </a:p>
          <a:p>
            <a:pPr>
              <a:buNone/>
            </a:pPr>
            <a:r>
              <a:rPr lang="en-US" sz="2100" b="1" dirty="0" smtClean="0">
                <a:solidFill>
                  <a:srgbClr val="FF0000"/>
                </a:solidFill>
              </a:rPr>
              <a:t>     Where He leads me I will follow, I'll go with Him, with Him all the way.</a:t>
            </a:r>
          </a:p>
          <a:p>
            <a:pPr marL="514350" indent="-514350">
              <a:buNone/>
            </a:pPr>
            <a:endParaRPr lang="en-US" sz="2100" b="1" dirty="0" smtClean="0"/>
          </a:p>
          <a:p>
            <a:pPr marL="514350" indent="-514350">
              <a:buNone/>
            </a:pPr>
            <a:endParaRPr lang="en-US" sz="2100" b="1" dirty="0" smtClean="0"/>
          </a:p>
          <a:p>
            <a:pPr marL="514350" indent="-514350">
              <a:buNone/>
            </a:pPr>
            <a:r>
              <a:rPr lang="en-US" sz="2100" b="1" dirty="0" smtClean="0"/>
              <a:t>2.  I'll go with Him through  the garden, I'll go with Him through the garden,</a:t>
            </a:r>
          </a:p>
          <a:p>
            <a:pPr marL="514350" indent="-514350">
              <a:buNone/>
            </a:pPr>
            <a:r>
              <a:rPr lang="en-US" sz="2100" b="1" dirty="0"/>
              <a:t> </a:t>
            </a:r>
            <a:r>
              <a:rPr lang="en-US" sz="2100" b="1" dirty="0" smtClean="0"/>
              <a:t>     I'll go with Him through the garden, I'll go with Him, with Him all the way.</a:t>
            </a:r>
            <a:br>
              <a:rPr lang="en-US" sz="2100" b="1" dirty="0" smtClean="0"/>
            </a:br>
            <a:endParaRPr lang="en-US" sz="2100" b="1" dirty="0" smtClean="0"/>
          </a:p>
          <a:p>
            <a:pPr marL="514350" indent="-514350">
              <a:buNone/>
            </a:pPr>
            <a:endParaRPr lang="en-US" sz="2100" b="1" dirty="0" smtClean="0"/>
          </a:p>
          <a:p>
            <a:pPr marL="514350" indent="-514350">
              <a:buNone/>
            </a:pPr>
            <a:r>
              <a:rPr lang="en-US" sz="2100" b="1" dirty="0" smtClean="0"/>
              <a:t>3.  I'll go with Him through the judgment, I'll go with Him through the judgment,</a:t>
            </a:r>
          </a:p>
          <a:p>
            <a:pPr marL="514350" indent="-514350">
              <a:buNone/>
            </a:pPr>
            <a:r>
              <a:rPr lang="en-US" sz="2100" b="1" dirty="0" smtClean="0"/>
              <a:t>      I'll go with Him through the judgment, I'll go with Him, with Him all the 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can hear my savior calling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hear my savior calling</dc:title>
  <dc:creator>user</dc:creator>
  <cp:lastModifiedBy>mary</cp:lastModifiedBy>
  <cp:revision>12</cp:revision>
  <dcterms:created xsi:type="dcterms:W3CDTF">2015-12-16T03:18:08Z</dcterms:created>
  <dcterms:modified xsi:type="dcterms:W3CDTF">2020-01-20T23:00:46Z</dcterms:modified>
</cp:coreProperties>
</file>