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91EB9-5960-48AA-B06C-92EAB1EFD8DE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B5C6-F5D8-4CC5-8CC0-95873B04D8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91EB9-5960-48AA-B06C-92EAB1EFD8DE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B5C6-F5D8-4CC5-8CC0-95873B04D8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91EB9-5960-48AA-B06C-92EAB1EFD8DE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B5C6-F5D8-4CC5-8CC0-95873B04D8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91EB9-5960-48AA-B06C-92EAB1EFD8DE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B5C6-F5D8-4CC5-8CC0-95873B04D8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91EB9-5960-48AA-B06C-92EAB1EFD8DE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B5C6-F5D8-4CC5-8CC0-95873B04D8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91EB9-5960-48AA-B06C-92EAB1EFD8DE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B5C6-F5D8-4CC5-8CC0-95873B04D8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91EB9-5960-48AA-B06C-92EAB1EFD8DE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B5C6-F5D8-4CC5-8CC0-95873B04D8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91EB9-5960-48AA-B06C-92EAB1EFD8DE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B5C6-F5D8-4CC5-8CC0-95873B04D8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91EB9-5960-48AA-B06C-92EAB1EFD8DE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B5C6-F5D8-4CC5-8CC0-95873B04D8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91EB9-5960-48AA-B06C-92EAB1EFD8DE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B5C6-F5D8-4CC5-8CC0-95873B04D8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91EB9-5960-48AA-B06C-92EAB1EFD8DE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B5C6-F5D8-4CC5-8CC0-95873B04D8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91EB9-5960-48AA-B06C-92EAB1EFD8DE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9B5C6-F5D8-4CC5-8CC0-95873B04D85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praying for you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691680" y="1268760"/>
            <a:ext cx="7153275" cy="50387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am praying for you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411760" y="0"/>
            <a:ext cx="4464496" cy="5486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 am praying for you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79512" y="692696"/>
            <a:ext cx="5486400" cy="49530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have a Savior, He’s pleading in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glory,                                    A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dear, loving Savior, though earth friends be few;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now He is watching in tenderness o’er me;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And, oh, that my Savior were your Savior, too.</a:t>
            </a:r>
          </a:p>
          <a:p>
            <a:pPr marL="0" lvl="1" algn="l"/>
            <a:endParaRPr lang="en-US" sz="800" b="1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lvl="1" algn="l"/>
            <a:r>
              <a:rPr lang="en-US" sz="1600" b="1" i="1" dirty="0" smtClean="0">
                <a:solidFill>
                  <a:srgbClr val="FF0000"/>
                </a:solidFill>
              </a:rPr>
              <a:t>Refrain</a:t>
            </a:r>
            <a:r>
              <a:rPr lang="en-US" sz="1600" b="1" i="1" dirty="0" smtClean="0">
                <a:solidFill>
                  <a:srgbClr val="FF0000"/>
                </a:solidFill>
              </a:rPr>
              <a:t>:</a:t>
            </a:r>
            <a:r>
              <a:rPr lang="en-US" sz="1600" b="1" dirty="0" smtClean="0">
                <a:solidFill>
                  <a:srgbClr val="FF0000"/>
                </a:solidFill>
              </a:rPr>
              <a:t/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For you I am praying</a:t>
            </a:r>
            <a:r>
              <a:rPr lang="en-US" sz="1600" b="1" dirty="0" smtClean="0">
                <a:solidFill>
                  <a:srgbClr val="FF0000"/>
                </a:solidFill>
              </a:rPr>
              <a:t>, For </a:t>
            </a:r>
            <a:r>
              <a:rPr lang="en-US" sz="1600" b="1" dirty="0" smtClean="0">
                <a:solidFill>
                  <a:srgbClr val="FF0000"/>
                </a:solidFill>
              </a:rPr>
              <a:t>you I am praying,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For you I am praying</a:t>
            </a:r>
            <a:r>
              <a:rPr lang="en-US" sz="1600" b="1" dirty="0" smtClean="0">
                <a:solidFill>
                  <a:srgbClr val="FF0000"/>
                </a:solidFill>
              </a:rPr>
              <a:t>, I’m </a:t>
            </a:r>
            <a:r>
              <a:rPr lang="en-US" sz="1600" b="1" dirty="0" smtClean="0">
                <a:solidFill>
                  <a:srgbClr val="FF0000"/>
                </a:solidFill>
              </a:rPr>
              <a:t>praying for you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marL="0" lvl="1"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have a Father; to me He has given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hope for eternity, blessed and true;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soon He will call me to meet Him in heaven,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But, oh, that He’d let me bring you with me, too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have a robe; ’tis resplendent in whiteness,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Awaiting in glory my wondering view;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when I receive it all shining in brightness,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Dear friend, could I see you receiving one, too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When He has found you, tell others the story,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That my loving Savior is your Savior, too;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Then pray that your Savior may bring them to glory,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prayer will be answered—’twas answered for you!</a:t>
            </a:r>
          </a:p>
          <a:p>
            <a:pPr algn="l"/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27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mary</dc:creator>
  <cp:lastModifiedBy>mary</cp:lastModifiedBy>
  <cp:revision>3</cp:revision>
  <dcterms:created xsi:type="dcterms:W3CDTF">2017-06-21T15:01:36Z</dcterms:created>
  <dcterms:modified xsi:type="dcterms:W3CDTF">2020-03-18T18:01:17Z</dcterms:modified>
</cp:coreProperties>
</file>