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93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E37E-6548-478A-BF7B-7EB24A600759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ABD35-946B-4CBD-9229-94A77B8A9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E37E-6548-478A-BF7B-7EB24A600759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ABD35-946B-4CBD-9229-94A77B8A9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E37E-6548-478A-BF7B-7EB24A600759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ABD35-946B-4CBD-9229-94A77B8A9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E37E-6548-478A-BF7B-7EB24A600759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ABD35-946B-4CBD-9229-94A77B8A9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E37E-6548-478A-BF7B-7EB24A600759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ABD35-946B-4CBD-9229-94A77B8A9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E37E-6548-478A-BF7B-7EB24A600759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ABD35-946B-4CBD-9229-94A77B8A9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E37E-6548-478A-BF7B-7EB24A600759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ABD35-946B-4CBD-9229-94A77B8A9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E37E-6548-478A-BF7B-7EB24A600759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ABD35-946B-4CBD-9229-94A77B8A9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E37E-6548-478A-BF7B-7EB24A600759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ABD35-946B-4CBD-9229-94A77B8A9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E37E-6548-478A-BF7B-7EB24A600759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ABD35-946B-4CBD-9229-94A77B8A9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E37E-6548-478A-BF7B-7EB24A600759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ABD35-946B-4CBD-9229-94A77B8A9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DE37E-6548-478A-BF7B-7EB24A600759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ABD35-946B-4CBD-9229-94A77B8A9F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ing the Mighty Power of God.jpg"/>
          <p:cNvPicPr>
            <a:picLocks noChangeAspect="1"/>
          </p:cNvPicPr>
          <p:nvPr userDrawn="1"/>
        </p:nvPicPr>
        <p:blipFill>
          <a:blip r:embed="rId14">
            <a:lum bright="4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Sing the Mighty Power of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28601"/>
            <a:ext cx="70104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 Sing the Mighty Power of God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930" y="1066800"/>
            <a:ext cx="9144000" cy="53340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I sing the mighty power of God  that made the mountains rise,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that spread the flowing seas abroad  and built the lofty skies.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 </a:t>
            </a:r>
            <a:r>
              <a:rPr lang="en-US" b="1" dirty="0" smtClean="0">
                <a:solidFill>
                  <a:schemeClr val="tx1"/>
                </a:solidFill>
              </a:rPr>
              <a:t>sing the wisdom that ordained  the sun to rule the day;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the moon shines full at his command, and all the stars obey. 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I  </a:t>
            </a:r>
            <a:r>
              <a:rPr lang="en-US" b="1" dirty="0" smtClean="0">
                <a:solidFill>
                  <a:schemeClr val="tx1"/>
                </a:solidFill>
              </a:rPr>
              <a:t>sing the goodness of the Lord  that filled the earth with food;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he formed the creatures with his word                                                                          and then pronounced them good.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Lord, how </a:t>
            </a:r>
            <a:r>
              <a:rPr lang="en-US" b="1" dirty="0" smtClean="0">
                <a:solidFill>
                  <a:schemeClr val="tx1"/>
                </a:solidFill>
              </a:rPr>
              <a:t>thy wonders </a:t>
            </a:r>
            <a:r>
              <a:rPr lang="en-US" b="1" dirty="0" smtClean="0">
                <a:solidFill>
                  <a:schemeClr val="tx1"/>
                </a:solidFill>
              </a:rPr>
              <a:t>are displayed, </a:t>
            </a:r>
            <a:r>
              <a:rPr lang="en-US" b="1" dirty="0" smtClean="0">
                <a:solidFill>
                  <a:schemeClr val="tx1"/>
                </a:solidFill>
              </a:rPr>
              <a:t>wherever I </a:t>
            </a:r>
            <a:r>
              <a:rPr lang="en-US" b="1" dirty="0" smtClean="0">
                <a:solidFill>
                  <a:schemeClr val="tx1"/>
                </a:solidFill>
              </a:rPr>
              <a:t>turn our </a:t>
            </a:r>
            <a:r>
              <a:rPr lang="en-US" b="1" dirty="0" smtClean="0">
                <a:solidFill>
                  <a:schemeClr val="tx1"/>
                </a:solidFill>
              </a:rPr>
              <a:t>eye, 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if </a:t>
            </a:r>
            <a:r>
              <a:rPr lang="en-US" b="1" dirty="0" smtClean="0">
                <a:solidFill>
                  <a:schemeClr val="tx1"/>
                </a:solidFill>
              </a:rPr>
              <a:t>I </a:t>
            </a:r>
            <a:r>
              <a:rPr lang="en-US" b="1" dirty="0" smtClean="0">
                <a:solidFill>
                  <a:schemeClr val="tx1"/>
                </a:solidFill>
              </a:rPr>
              <a:t>survey the ground </a:t>
            </a:r>
            <a:r>
              <a:rPr lang="en-US" b="1" dirty="0" smtClean="0">
                <a:solidFill>
                  <a:schemeClr val="tx1"/>
                </a:solidFill>
              </a:rPr>
              <a:t>I </a:t>
            </a:r>
            <a:r>
              <a:rPr lang="en-US" b="1" dirty="0" smtClean="0">
                <a:solidFill>
                  <a:schemeClr val="tx1"/>
                </a:solidFill>
              </a:rPr>
              <a:t>tread or gaze upon the skies. 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There's not a plant or flower below  but </a:t>
            </a:r>
            <a:r>
              <a:rPr lang="en-US" b="1" smtClean="0">
                <a:solidFill>
                  <a:schemeClr val="tx1"/>
                </a:solidFill>
              </a:rPr>
              <a:t>makes </a:t>
            </a:r>
            <a:r>
              <a:rPr lang="en-US" b="1" smtClean="0">
                <a:solidFill>
                  <a:schemeClr val="tx1"/>
                </a:solidFill>
              </a:rPr>
              <a:t>thy </a:t>
            </a:r>
            <a:r>
              <a:rPr lang="en-US" b="1" dirty="0" smtClean="0">
                <a:solidFill>
                  <a:schemeClr val="tx1"/>
                </a:solidFill>
              </a:rPr>
              <a:t>glories known,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clouds arise and tempests blow by order from </a:t>
            </a:r>
            <a:r>
              <a:rPr lang="en-US" b="1" dirty="0" smtClean="0">
                <a:solidFill>
                  <a:schemeClr val="tx1"/>
                </a:solidFill>
              </a:rPr>
              <a:t>thy throne</a:t>
            </a:r>
            <a:r>
              <a:rPr lang="en-US" b="1" dirty="0" smtClean="0">
                <a:solidFill>
                  <a:schemeClr val="tx1"/>
                </a:solidFill>
              </a:rPr>
              <a:t>;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while all that borrows life from </a:t>
            </a:r>
            <a:r>
              <a:rPr lang="en-US" b="1" dirty="0" smtClean="0">
                <a:solidFill>
                  <a:schemeClr val="tx1"/>
                </a:solidFill>
              </a:rPr>
              <a:t>thee </a:t>
            </a:r>
            <a:r>
              <a:rPr lang="en-US" b="1" dirty="0" smtClean="0">
                <a:solidFill>
                  <a:schemeClr val="tx1"/>
                </a:solidFill>
              </a:rPr>
              <a:t>is ever in </a:t>
            </a:r>
            <a:r>
              <a:rPr lang="en-US" b="1" dirty="0" smtClean="0">
                <a:solidFill>
                  <a:schemeClr val="tx1"/>
                </a:solidFill>
              </a:rPr>
              <a:t>thy </a:t>
            </a:r>
            <a:r>
              <a:rPr lang="en-US" b="1" dirty="0" smtClean="0">
                <a:solidFill>
                  <a:schemeClr val="tx1"/>
                </a:solidFill>
              </a:rPr>
              <a:t>care,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everywhere that </a:t>
            </a:r>
            <a:r>
              <a:rPr lang="en-US" b="1" dirty="0" smtClean="0">
                <a:solidFill>
                  <a:schemeClr val="tx1"/>
                </a:solidFill>
              </a:rPr>
              <a:t>man </a:t>
            </a:r>
            <a:r>
              <a:rPr lang="en-US" b="1" dirty="0" smtClean="0">
                <a:solidFill>
                  <a:schemeClr val="tx1"/>
                </a:solidFill>
              </a:rPr>
              <a:t>can be, </a:t>
            </a:r>
            <a:r>
              <a:rPr lang="en-US" b="1" dirty="0" smtClean="0">
                <a:solidFill>
                  <a:schemeClr val="tx1"/>
                </a:solidFill>
              </a:rPr>
              <a:t>thou, </a:t>
            </a:r>
            <a:r>
              <a:rPr lang="en-US" b="1" dirty="0" smtClean="0">
                <a:solidFill>
                  <a:schemeClr val="tx1"/>
                </a:solidFill>
              </a:rPr>
              <a:t>God, </a:t>
            </a:r>
            <a:r>
              <a:rPr lang="en-US" b="1" dirty="0" smtClean="0">
                <a:solidFill>
                  <a:schemeClr val="tx1"/>
                </a:solidFill>
              </a:rPr>
              <a:t>art </a:t>
            </a:r>
            <a:r>
              <a:rPr lang="en-US" b="1" dirty="0" smtClean="0">
                <a:solidFill>
                  <a:schemeClr val="tx1"/>
                </a:solidFill>
              </a:rPr>
              <a:t>present </a:t>
            </a:r>
            <a:r>
              <a:rPr lang="en-US" b="1" dirty="0" smtClean="0">
                <a:solidFill>
                  <a:schemeClr val="tx1"/>
                </a:solidFill>
              </a:rPr>
              <a:t>there. Amen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Sing the Mighty Power of God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Sing the Mighty Power of God </dc:title>
  <dc:creator>user</dc:creator>
  <cp:lastModifiedBy>user</cp:lastModifiedBy>
  <cp:revision>7</cp:revision>
  <dcterms:created xsi:type="dcterms:W3CDTF">2016-12-16T01:55:03Z</dcterms:created>
  <dcterms:modified xsi:type="dcterms:W3CDTF">2016-12-16T04:24:24Z</dcterms:modified>
</cp:coreProperties>
</file>