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6B982-BF7E-41DF-A7AD-9D68B1450C5F}" type="datetimeFigureOut">
              <a:rPr lang="en-US" smtClean="0"/>
              <a:pPr/>
              <a:t>12/18/2015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D084B-C4E1-42B5-A11A-3CBEC49C06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 Love to Tell the Sto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4199"/>
            <a:ext cx="9144000" cy="37338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5791200" cy="71596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I Love to Tell the Story</a:t>
            </a:r>
            <a:endParaRPr lang="en-US" b="1" dirty="0">
              <a:solidFill>
                <a:srgbClr val="FF0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533400"/>
            <a:ext cx="7391400" cy="4191000"/>
          </a:xfrm>
        </p:spPr>
        <p:txBody>
          <a:bodyPr>
            <a:normAutofit fontScale="92500" lnSpcReduction="10000"/>
          </a:bodyPr>
          <a:lstStyle/>
          <a:p>
            <a:pPr marL="120650" indent="-120650">
              <a:buNone/>
            </a:pP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1.  I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love to tell the story of unseen things above,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   Of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Jesus and His glory, of Jesus and His love.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   I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love to tell the story, because I know ’tis true;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   It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satisfies my longings as nothing else can do.</a:t>
            </a:r>
          </a:p>
          <a:p>
            <a:pPr marL="120650" indent="-120650">
              <a:buNone/>
            </a:pPr>
            <a:endParaRPr lang="en-US" sz="20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120650" indent="-120650">
              <a:buNone/>
            </a:pP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2. 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I love to tell the story; more wonderful it seems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  Than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all the golden fancies of all our golden dreams.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   I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love to tell the story, it did so much for me;</a:t>
            </a:r>
            <a:br>
              <a:rPr lang="en-US" sz="20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   And 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that is just the reason I tell it now to thee</a:t>
            </a: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.</a:t>
            </a:r>
          </a:p>
          <a:p>
            <a:pPr marL="120650" indent="-120650">
              <a:buNone/>
            </a:pPr>
            <a:endParaRPr lang="en-US" sz="20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120650" indent="-120650">
              <a:buNone/>
            </a:pPr>
            <a:r>
              <a:rPr lang="en-US" sz="2000" b="1" dirty="0" smtClean="0">
                <a:latin typeface="Malgun Gothic" pitchFamily="34" charset="-127"/>
                <a:ea typeface="Malgun Gothic" pitchFamily="34" charset="-127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3.  I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love to tell the story, for those who know it best</a:t>
            </a:r>
            <a:b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    Seem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hungering and thirsting to hear it like the rest.</a:t>
            </a:r>
            <a:b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    And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when, in scenes of glory, I sing the new, new song,</a:t>
            </a:r>
            <a:b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   ’Twill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be the old, old story that I have loved so long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.</a:t>
            </a:r>
            <a:endParaRPr lang="en-US" dirty="0">
              <a:solidFill>
                <a:schemeClr val="bg1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4953000"/>
            <a:ext cx="723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Refrain</a:t>
            </a:r>
          </a:p>
          <a:p>
            <a:pPr>
              <a:buNone/>
            </a:pPr>
            <a:r>
              <a:rPr lang="en-US" sz="2000" b="1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       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I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love to tell the story, ’twill be my theme in glory,</a:t>
            </a:r>
            <a:b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2000" b="1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       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To </a:t>
            </a:r>
            <a:r>
              <a:rPr lang="en-US" sz="2000" b="1" dirty="0" smtClean="0">
                <a:solidFill>
                  <a:schemeClr val="bg1"/>
                </a:solidFill>
                <a:latin typeface="Malgun Gothic" pitchFamily="34" charset="-127"/>
                <a:ea typeface="Malgun Gothic" pitchFamily="34" charset="-127"/>
              </a:rPr>
              <a:t>tell the old, old story of Jesus and His love.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 Love to Tell the Sto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36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Love to Tell the Story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Love to Tell the Story</dc:title>
  <dc:creator>user</dc:creator>
  <cp:lastModifiedBy>user</cp:lastModifiedBy>
  <cp:revision>9</cp:revision>
  <dcterms:created xsi:type="dcterms:W3CDTF">2015-12-17T06:31:24Z</dcterms:created>
  <dcterms:modified xsi:type="dcterms:W3CDTF">2015-12-18T03:38:14Z</dcterms:modified>
</cp:coreProperties>
</file>