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DF67-6B14-4AAC-8431-24C2C8BE9E84}" type="datetimeFigureOut">
              <a:rPr lang="en-US" smtClean="0"/>
              <a:t>9/7/2017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B2C58-4871-436A-82A1-8418FE4D03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You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60040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Love You Lord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4032448" cy="38164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 love you,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I lift my voice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worship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Oh, my soul rejoice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Take joy, my King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what You hear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it be a sweet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Sweet sound in Your ear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You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You Lord</dc:title>
  <dc:creator>mary</dc:creator>
  <cp:lastModifiedBy>mary</cp:lastModifiedBy>
  <cp:revision>5</cp:revision>
  <dcterms:created xsi:type="dcterms:W3CDTF">2017-09-07T17:05:18Z</dcterms:created>
  <dcterms:modified xsi:type="dcterms:W3CDTF">2017-09-07T18:23:23Z</dcterms:modified>
</cp:coreProperties>
</file>