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2F957-A9E3-4CEA-95A4-F262FB1CC16F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BB910-2D04-47BE-9583-771067E69BA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I Lay My Sins On Jesu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ay My Sins O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504056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 Lay My Sins On Jesus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8680"/>
            <a:ext cx="9217024" cy="6309320"/>
          </a:xfrm>
        </p:spPr>
        <p:txBody>
          <a:bodyPr numCol="3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2"/>
                </a:solidFill>
              </a:rPr>
              <a:t>I lay my sins on Jesus,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The spotless Lamb of God;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He bears them all,                           and frees us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From  the </a:t>
            </a:r>
            <a:r>
              <a:rPr lang="en-US" sz="2000" b="1" dirty="0" err="1" smtClean="0">
                <a:solidFill>
                  <a:schemeClr val="bg2"/>
                </a:solidFill>
              </a:rPr>
              <a:t>accursèd</a:t>
            </a:r>
            <a:r>
              <a:rPr lang="en-US" sz="2000" b="1" dirty="0" smtClean="0">
                <a:solidFill>
                  <a:schemeClr val="bg2"/>
                </a:solidFill>
              </a:rPr>
              <a:t> load;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I bring my guilt to Jesus,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To wash my crimson stains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White in His blood most precious,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Till not a stain remains.</a:t>
            </a: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2"/>
                </a:solidFill>
              </a:rPr>
              <a:t>I lay my wants on Jesus;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All fullness dwells in Him;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He heals all my diseases,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He doth my soul redeem: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I lay my </a:t>
            </a:r>
            <a:r>
              <a:rPr lang="en-US" sz="2000" b="1" dirty="0" err="1" smtClean="0">
                <a:solidFill>
                  <a:schemeClr val="bg2"/>
                </a:solidFill>
              </a:rPr>
              <a:t>griefs</a:t>
            </a:r>
            <a:r>
              <a:rPr lang="en-US" sz="2000" b="1" dirty="0" smtClean="0">
                <a:solidFill>
                  <a:schemeClr val="bg2"/>
                </a:solidFill>
              </a:rPr>
              <a:t> on Jesus,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My burdens and my cares;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He from them all releases,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He all my sorrows shares.  </a:t>
            </a: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2"/>
                </a:solidFill>
              </a:rPr>
              <a:t>I rest my soul on Jesus,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This weary soul of mine;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His right hand me embraces,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I on His breast recline.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I love the name of Jesus,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Immanuel, Christ, the Lord;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Like fragrance on the breezes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His name abroad is poured.</a:t>
            </a: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2"/>
                </a:solidFill>
              </a:rPr>
              <a:t>I long to be like Jesus,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Meek, loving, lowly, mild;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I long to be like Jesus,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The Father’s holy child: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I long to be with Jesus,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Amid the heavenly throng,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To sing with saints                          His praises,</a:t>
            </a:r>
            <a:br>
              <a:rPr lang="en-US" sz="2000" b="1" dirty="0" smtClean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To learn the angels’ song.</a:t>
            </a: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  <a:p>
            <a:pPr algn="l"/>
            <a:endParaRPr lang="en-US" sz="2000" b="1" dirty="0" smtClean="0">
              <a:solidFill>
                <a:schemeClr val="bg2"/>
              </a:solidFill>
            </a:endParaRPr>
          </a:p>
          <a:p>
            <a:pPr algn="l"/>
            <a:endParaRPr lang="en-US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13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Lay My Sins On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Lay My Sins On Jesus </dc:title>
  <dc:creator>mary</dc:creator>
  <cp:lastModifiedBy>mary</cp:lastModifiedBy>
  <cp:revision>10</cp:revision>
  <dcterms:created xsi:type="dcterms:W3CDTF">2017-05-01T10:57:32Z</dcterms:created>
  <dcterms:modified xsi:type="dcterms:W3CDTF">2017-05-01T15:15:40Z</dcterms:modified>
</cp:coreProperties>
</file>