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92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2019-12-23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2019-12-23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2019-12-23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2019-12-23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2019-12-23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2019-12-23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2019-12-23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2019-12-23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2019-12-23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2019-12-23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2019-12-23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2019-12-23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Hear Thy Welcome V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47664" y="1"/>
            <a:ext cx="6192688" cy="548679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Hear Thy Welcome Voice</a:t>
            </a:r>
            <a:endParaRPr lang="ko-KR" altLang="en-US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8532440" cy="4392488"/>
          </a:xfrm>
        </p:spPr>
        <p:txBody>
          <a:bodyPr>
            <a:noAutofit/>
          </a:bodyPr>
          <a:lstStyle/>
          <a:p>
            <a:pPr marL="457200" indent="-457200" algn="l"/>
            <a:r>
              <a:rPr lang="en-US" sz="2400" b="1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+mj-ea"/>
                <a:ea typeface="+mj-ea"/>
              </a:rPr>
              <a:t>1. I hear Thy welcome voice That calls me, Lord, to Thee,</a:t>
            </a: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  <a:latin typeface="+mj-ea"/>
                <a:ea typeface="+mj-ea"/>
              </a:rPr>
              <a:t>     For cleansing in Thy precious blood </a:t>
            </a:r>
            <a:r>
              <a:rPr lang="en-US" sz="2000" b="1" dirty="0" smtClean="0">
                <a:solidFill>
                  <a:schemeClr val="tx1"/>
                </a:solidFill>
                <a:latin typeface="+mj-ea"/>
                <a:ea typeface="+mj-ea"/>
              </a:rPr>
              <a:t>That </a:t>
            </a:r>
            <a:r>
              <a:rPr lang="en-US" sz="2000" b="1" dirty="0" smtClean="0">
                <a:solidFill>
                  <a:schemeClr val="tx1"/>
                </a:solidFill>
                <a:latin typeface="+mj-ea"/>
                <a:ea typeface="+mj-ea"/>
              </a:rPr>
              <a:t>flowed on Calvary. </a:t>
            </a:r>
            <a:r>
              <a:rPr lang="ko-KR" altLang="en-US" sz="2000" b="1" dirty="0" smtClean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endParaRPr lang="en-US" altLang="ko-KR" sz="20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    Refrain</a:t>
            </a:r>
            <a:r>
              <a:rPr lang="en-US" sz="2000" b="1" dirty="0" smtClean="0">
                <a:solidFill>
                  <a:srgbClr val="FF0000"/>
                </a:solidFill>
              </a:rPr>
              <a:t>: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    I am coming, Lord, Coming now to Thee! Wash me,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    cleanse me in the blood That flowed on Calvary.</a:t>
            </a:r>
            <a:endParaRPr lang="ko-KR" altLang="en-US" sz="2000" b="1" dirty="0" smtClean="0">
              <a:solidFill>
                <a:srgbClr val="FF0000"/>
              </a:solidFill>
            </a:endParaRPr>
          </a:p>
          <a:p>
            <a:pPr marL="457200" indent="-457200" algn="l"/>
            <a:endParaRPr lang="en-US" altLang="ko-KR" sz="20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457200" indent="-457200" algn="l"/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</a:rPr>
              <a:t> 2.</a:t>
            </a:r>
            <a:r>
              <a:rPr lang="en-US" sz="2000" b="1" dirty="0" smtClean="0">
                <a:solidFill>
                  <a:schemeClr val="tx1"/>
                </a:solidFill>
                <a:latin typeface="+mj-ea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’Tis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+mj-ea"/>
              </a:rPr>
              <a:t>Jesus calls me on To perfect faith and love,</a:t>
            </a: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  <a:latin typeface="+mj-ea"/>
              </a:rPr>
              <a:t>     To perfect hope and peace and trust, </a:t>
            </a:r>
            <a:r>
              <a:rPr lang="en-US" sz="2000" b="1" dirty="0" smtClean="0">
                <a:solidFill>
                  <a:schemeClr val="tx1"/>
                </a:solidFill>
                <a:latin typeface="+mj-ea"/>
              </a:rPr>
              <a:t>For </a:t>
            </a:r>
            <a:r>
              <a:rPr lang="en-US" sz="2000" b="1" dirty="0" smtClean="0">
                <a:solidFill>
                  <a:schemeClr val="tx1"/>
                </a:solidFill>
                <a:latin typeface="+mj-ea"/>
              </a:rPr>
              <a:t>earth and </a:t>
            </a:r>
            <a:r>
              <a:rPr lang="en-US" sz="2000" b="1" dirty="0" smtClean="0">
                <a:solidFill>
                  <a:schemeClr val="tx1"/>
                </a:solidFill>
                <a:latin typeface="+mj-ea"/>
              </a:rPr>
              <a:t>heaven </a:t>
            </a:r>
            <a:r>
              <a:rPr lang="en-US" sz="2000" b="1" dirty="0" smtClean="0">
                <a:solidFill>
                  <a:schemeClr val="tx1"/>
                </a:solidFill>
                <a:latin typeface="+mj-ea"/>
              </a:rPr>
              <a:t>above.</a:t>
            </a:r>
            <a:endParaRPr lang="en-US" sz="20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  <a:latin typeface="+mj-ea"/>
              </a:rPr>
              <a:t> 3.  All hail, atoning blood! All hail, redeeming grace! All hail,</a:t>
            </a:r>
          </a:p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  <a:latin typeface="+mj-ea"/>
              </a:rPr>
              <a:t>      the gift of Christ our Lord, Our Strength and </a:t>
            </a:r>
            <a:r>
              <a:rPr lang="en-US" sz="2000" b="1" dirty="0" smtClean="0">
                <a:solidFill>
                  <a:schemeClr val="tx1"/>
                </a:solidFill>
                <a:latin typeface="+mj-ea"/>
              </a:rPr>
              <a:t>Righteousness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34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I Hear Thy Welcome Voice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45</cp:revision>
  <dcterms:created xsi:type="dcterms:W3CDTF">2015-08-08T13:07:13Z</dcterms:created>
  <dcterms:modified xsi:type="dcterms:W3CDTF">2019-12-23T17:10:27Z</dcterms:modified>
</cp:coreProperties>
</file>