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, Holy  Holy! Lord God Almighty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052736"/>
            <a:ext cx="6336704" cy="52565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  <a:latin typeface="Calibri" pitchFamily="34" charset="0"/>
              </a:rPr>
              <a:t>1. 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Holy, Holy  Holy! Lord God Almighty!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Early in the morning our song shall rise to Thee;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Holy, Holy, Holy! Merciful and Mighty!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God in three Persons, blessed trinity!</a:t>
            </a: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> </a:t>
            </a:r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2.  Holy, Holy, Holy! all the saints adore Thee,                                  Casting down their golden crowns around the glassy sea;    Cherubim and Seraphim falling down before Thee,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Who wert, and art, and evermore </a:t>
            </a:r>
            <a:r>
              <a:rPr lang="en-US" b="1" dirty="0" err="1" smtClean="0">
                <a:solidFill>
                  <a:schemeClr val="tx1"/>
                </a:solidFill>
                <a:latin typeface="Calibri" pitchFamily="34" charset="0"/>
              </a:rPr>
              <a:t>shalt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be.</a:t>
            </a: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/>
            </a:r>
            <a:br>
              <a:rPr lang="en-US" b="1" dirty="0" smtClean="0">
                <a:latin typeface="Calibri" pitchFamily="34" charset="0"/>
              </a:rPr>
            </a:br>
            <a:r>
              <a:rPr lang="en-US" b="1" dirty="0" smtClean="0">
                <a:latin typeface="Calibri" pitchFamily="34" charset="0"/>
              </a:rPr>
              <a:t> </a:t>
            </a:r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3.  Holy, Holy, Holy! though the darkness hide Thee,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                   Though </a:t>
            </a: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the eye of sinful man Thy glory may not see: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Only Thou art holy, there is none beside Thee,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Perfect in power in love, and purity.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l"/>
            <a:endParaRPr lang="en-US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4.  Holy, Holy, Holy! Lord God Almighty!</a:t>
            </a:r>
            <a:b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All Thy works shall praise thy name in earth and sky and; sea Holy, Holy, Holy! Merciful and Mighty!                                       God in Three Persons, blessed Trinity!  </a:t>
            </a:r>
            <a:endParaRPr lang="en-US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71600" y="260648"/>
            <a:ext cx="712879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 smtClean="0">
                <a:latin typeface="Calibri" pitchFamily="34" charset="0"/>
              </a:rPr>
              <a:t>Holy, Holy  Holy! Lord God Almighty!</a:t>
            </a:r>
            <a:endParaRPr lang="en-US" sz="36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HEG</dc:creator>
  <cp:lastModifiedBy>mary</cp:lastModifiedBy>
  <cp:revision>26</cp:revision>
  <dcterms:created xsi:type="dcterms:W3CDTF">2015-05-18T03:58:54Z</dcterms:created>
  <dcterms:modified xsi:type="dcterms:W3CDTF">2020-04-07T18:48:44Z</dcterms:modified>
</cp:coreProperties>
</file>