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9442F-2956-424F-B803-791F5AA4DC5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A081-CB3A-4C89-93E5-AB580A6428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host, with Light Divi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Ghost, with Light Div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08712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Ghost, with Light Divine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272808" cy="576064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Holy Ghost, with light divine Shine upon this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Chase the shade of night away, Turn my darkness into day.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Let me see my Savior's face, Let me all His beauties trace;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Show those glorious truths to me Which are only known to Thee.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Holy Ghost, with power divine, Cleanse this guilty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Long has sin, without control, Held dominion o’er my soul.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Holy Ghost, with joy divine, Cheer this saddened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Bid my many woes depart, Heal my wounded, bleeding heart.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5. Holy Spirit, all divine, Dwell within this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Cast down every idol throne, Reign supreme, and reign alone.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6. See, to Thee I yield my heart, Shed Thy life through every part;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 pure temple I would be, Wholly dedicate to Thee.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Ghost, with Light Divine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Ghost, with Light Divine </dc:title>
  <dc:creator>mary</dc:creator>
  <cp:lastModifiedBy>mary</cp:lastModifiedBy>
  <cp:revision>11</cp:revision>
  <dcterms:created xsi:type="dcterms:W3CDTF">2017-05-24T11:35:51Z</dcterms:created>
  <dcterms:modified xsi:type="dcterms:W3CDTF">2019-08-20T15:47:43Z</dcterms:modified>
</cp:coreProperties>
</file>