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1.xml"/><Relationship Id="rId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999C3-D339-4622-9E5A-8C2D782400AD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20D4F-28E3-45CB-A2E1-C90486B9F1A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Here, O My Lord, I See Thee Face to Face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ere, O My Lord, I See Thee Face to Face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E2FA91-1E52-4D78-8197-2F8DF3B35611}" type="datetimeFigureOut">
              <a:rPr lang="en-US" smtClean="0"/>
              <a:pPr/>
              <a:t>8/16/2018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B4763-2E7E-4FA3-AEC4-1C2784735EA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228600"/>
            <a:ext cx="6400800" cy="381000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/>
              <a:t>Here, O My Lord, I See Thee Face to Face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990600"/>
            <a:ext cx="4876800" cy="54864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Here, O my Lord, I see Thee face to face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would I touch and handle things unseen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grasp with firmer hand </a:t>
            </a:r>
            <a:r>
              <a:rPr lang="en-US" sz="1800" b="1" dirty="0" err="1" smtClean="0">
                <a:solidFill>
                  <a:schemeClr val="tx1"/>
                </a:solidFill>
              </a:rPr>
              <a:t>th'eternal</a:t>
            </a:r>
            <a:r>
              <a:rPr lang="en-US" sz="1800" b="1" dirty="0" smtClean="0">
                <a:solidFill>
                  <a:schemeClr val="tx1"/>
                </a:solidFill>
              </a:rPr>
              <a:t> grace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all my weariness upon Thee lean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would I feed upon the Bread of God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drink with Thee the royal Wine of heaven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would I lay aside each earthly load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taste afresh the calm of sin forgiven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have no help but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; nor do I need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Another arm save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to lean upon;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It is enough, my Lord, enough indeed;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strength is in Thy might, Thy might alone.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Mine is the sin, but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the righteousness: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Mine is the guilt, but </a:t>
            </a:r>
            <a:r>
              <a:rPr lang="en-US" sz="1800" b="1" dirty="0" err="1" smtClean="0">
                <a:solidFill>
                  <a:schemeClr val="tx1"/>
                </a:solidFill>
              </a:rPr>
              <a:t>Thine</a:t>
            </a:r>
            <a:r>
              <a:rPr lang="en-US" sz="1800" b="1" dirty="0" smtClean="0">
                <a:solidFill>
                  <a:schemeClr val="tx1"/>
                </a:solidFill>
              </a:rPr>
              <a:t> the cleansing blood;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Here is my robe, my refuge, and my peace;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Thy blood, Thy righteousness, O Lord my God!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179</TotalTime>
  <Words>24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Custom Design</vt:lpstr>
      <vt:lpstr>Here, O My Lord, I See Thee Face to Face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Here, O My Lord, I See Thee Face to Face</dc:title>
  <dc:creator>user</dc:creator>
  <cp:lastModifiedBy>mary</cp:lastModifiedBy>
  <cp:revision>9</cp:revision>
  <dcterms:created xsi:type="dcterms:W3CDTF">2017-06-08T16:48:25Z</dcterms:created>
  <dcterms:modified xsi:type="dcterms:W3CDTF">2018-08-16T19:19:27Z</dcterms:modified>
</cp:coreProperties>
</file>