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D853-09F2-4500-A9A2-8D4A1FBD2FA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B87D-EAA8-4D63-B6E9-671A48BB6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D853-09F2-4500-A9A2-8D4A1FBD2FA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B87D-EAA8-4D63-B6E9-671A48BB6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D853-09F2-4500-A9A2-8D4A1FBD2FA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B87D-EAA8-4D63-B6E9-671A48BB6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D853-09F2-4500-A9A2-8D4A1FBD2FA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B87D-EAA8-4D63-B6E9-671A48BB6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D853-09F2-4500-A9A2-8D4A1FBD2FA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B87D-EAA8-4D63-B6E9-671A48BB6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D853-09F2-4500-A9A2-8D4A1FBD2FA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B87D-EAA8-4D63-B6E9-671A48BB6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D853-09F2-4500-A9A2-8D4A1FBD2FA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B87D-EAA8-4D63-B6E9-671A48BB6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D853-09F2-4500-A9A2-8D4A1FBD2FA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B87D-EAA8-4D63-B6E9-671A48BB6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D853-09F2-4500-A9A2-8D4A1FBD2FA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B87D-EAA8-4D63-B6E9-671A48BB6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D853-09F2-4500-A9A2-8D4A1FBD2FA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B87D-EAA8-4D63-B6E9-671A48BB6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D853-09F2-4500-A9A2-8D4A1FBD2FA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B87D-EAA8-4D63-B6E9-671A48BB6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1D853-09F2-4500-A9A2-8D4A1FBD2FA7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2B87D-EAA8-4D63-B6E9-671A48BB61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태산을 넘어 험곡에 가도 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avenly Sunl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0"/>
            <a:ext cx="441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Heavenly Sunlight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4724400"/>
          </a:xfrm>
        </p:spPr>
        <p:txBody>
          <a:bodyPr>
            <a:normAutofit fontScale="70000" lnSpcReduction="20000"/>
          </a:bodyPr>
          <a:lstStyle/>
          <a:p>
            <a:pPr marL="225425" indent="-225425">
              <a:buNone/>
            </a:pPr>
            <a:r>
              <a:rPr lang="en-US" sz="2900" b="1" dirty="0" smtClean="0"/>
              <a:t>1. Walking in sunlight all of my journey, over the mountains, through the deep vale;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Jesus has said,  "I’ll never forsake thee,“ promise divine that never can fail.</a:t>
            </a:r>
          </a:p>
          <a:p>
            <a:pPr marL="225425" indent="-225425">
              <a:buAutoNum type="arabicPlain"/>
            </a:pPr>
            <a:endParaRPr lang="en-US" b="1" dirty="0" smtClean="0"/>
          </a:p>
          <a:p>
            <a:pPr marL="225425" indent="-225425">
              <a:buAutoNum type="arabicPlain"/>
            </a:pPr>
            <a:endParaRPr lang="en-US" b="1" dirty="0" smtClean="0"/>
          </a:p>
          <a:p>
            <a:pPr marL="225425" indent="-225425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Refrain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Heavenly sunlight, heavenly sunlight, flooding my soul with glory divine;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hallelujah, I am rejoicing, singing His praises, Jesus is mine.</a:t>
            </a:r>
          </a:p>
          <a:p>
            <a:pPr marL="225425" indent="-225425">
              <a:buAutoNum type="arabicPlain"/>
            </a:pPr>
            <a:endParaRPr lang="en-US" b="1" dirty="0" smtClean="0"/>
          </a:p>
          <a:p>
            <a:pPr marL="225425" indent="-225425">
              <a:buAutoNum type="arabicPlain"/>
            </a:pPr>
            <a:endParaRPr lang="en-US" b="1" dirty="0" smtClean="0"/>
          </a:p>
          <a:p>
            <a:pPr marL="225425" indent="-225425">
              <a:buAutoNum type="arabicPlain" startAt="2"/>
            </a:pPr>
            <a:r>
              <a:rPr lang="en-US" sz="3000" b="1" dirty="0" smtClean="0"/>
              <a:t>Shadows around me, shadows above me , never conceal my Savior and Guide;</a:t>
            </a:r>
            <a:br>
              <a:rPr lang="en-US" sz="3000" b="1" dirty="0" smtClean="0"/>
            </a:br>
            <a:r>
              <a:rPr lang="en-US" b="1" dirty="0" smtClean="0"/>
              <a:t>He is the light, in Him is no darkness; ever I’m walking close to His side. </a:t>
            </a:r>
          </a:p>
          <a:p>
            <a:pPr marL="225425" indent="-225425">
              <a:buAutoNum type="arabicPlain" startAt="2"/>
            </a:pPr>
            <a:endParaRPr lang="en-US" b="1" dirty="0" smtClean="0"/>
          </a:p>
          <a:p>
            <a:pPr marL="225425" indent="-225425">
              <a:buAutoNum type="arabicPlain" startAt="2"/>
            </a:pPr>
            <a:endParaRPr lang="en-US" b="1" dirty="0" smtClean="0"/>
          </a:p>
          <a:p>
            <a:pPr marL="225425" indent="-225425">
              <a:buAutoNum type="arabicPlain" startAt="3"/>
            </a:pPr>
            <a:r>
              <a:rPr lang="en-US" b="1" dirty="0" smtClean="0"/>
              <a:t>In </a:t>
            </a:r>
            <a:r>
              <a:rPr lang="en-US" b="1" dirty="0" smtClean="0"/>
              <a:t>the bright sunlight, ever rejoicing , pressing my way to mansions above;</a:t>
            </a:r>
            <a:br>
              <a:rPr lang="en-US" b="1" dirty="0" smtClean="0"/>
            </a:br>
            <a:r>
              <a:rPr lang="en-US" b="1" dirty="0" smtClean="0"/>
              <a:t>singing His praises gladly I’m walking , walking in sunlight, sunlight of love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Heavenly Sunlight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Heavenly Sunlight </dc:title>
  <dc:creator>user</dc:creator>
  <cp:lastModifiedBy>user</cp:lastModifiedBy>
  <cp:revision>10</cp:revision>
  <dcterms:created xsi:type="dcterms:W3CDTF">2015-11-27T21:55:43Z</dcterms:created>
  <dcterms:modified xsi:type="dcterms:W3CDTF">2019-09-10T16:19:51Z</dcterms:modified>
</cp:coreProperties>
</file>