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76" d="100"/>
          <a:sy n="76" d="100"/>
        </p:scale>
        <p:origin x="-175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B8CEC-70BD-4A11-94EC-C063F8E82F81}" type="datetimeFigureOut">
              <a:rPr lang="en-US" smtClean="0"/>
              <a:pPr/>
              <a:t>11/11/2017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FBF17-86EE-4BD9-8B44-5C4D7DE805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aven is full of Your glory.JPG"/>
          <p:cNvPicPr>
            <a:picLocks noChangeAspect="1"/>
          </p:cNvPicPr>
          <p:nvPr userDrawn="1"/>
        </p:nvPicPr>
        <p:blipFill>
          <a:blip r:embed="rId14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ven is full of Your gl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9436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Heaven is full of Your glory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14400"/>
            <a:ext cx="8763000" cy="5257800"/>
          </a:xfrm>
        </p:spPr>
        <p:txBody>
          <a:bodyPr>
            <a:normAutofit fontScale="55000" lnSpcReduction="20000"/>
          </a:bodyPr>
          <a:lstStyle/>
          <a:p>
            <a:pPr marL="165100" indent="-165100" algn="l"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Heaven is full of Your glory, great God of ours; You who fill all the earth, You whom alone we adore, Who with Your light and life, with Your great wisdom and </a:t>
            </a:r>
            <a:r>
              <a:rPr lang="en-US" b="1" dirty="0" err="1" smtClean="0">
                <a:solidFill>
                  <a:schemeClr val="tx1"/>
                </a:solidFill>
              </a:rPr>
              <a:t>pow'rs</a:t>
            </a:r>
            <a:r>
              <a:rPr lang="en-US" b="1" dirty="0" smtClean="0">
                <a:solidFill>
                  <a:schemeClr val="tx1"/>
                </a:solidFill>
              </a:rPr>
              <a:t> Graciously care for us, our Guardian strong and sure! Father and Son and the Spirit, salvation's God, our King, accept, Lord, in grace, this worship Your people bring.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marL="120650" indent="-120650" algn="l">
              <a:tabLst>
                <a:tab pos="165100" algn="l"/>
              </a:tabLst>
            </a:pPr>
            <a:endParaRPr lang="en-US" b="1" dirty="0" smtClean="0">
              <a:solidFill>
                <a:schemeClr val="tx1"/>
              </a:solidFill>
            </a:endParaRPr>
          </a:p>
          <a:p>
            <a:pPr marL="120650" indent="-120650" algn="l">
              <a:tabLst>
                <a:tab pos="165100" algn="l"/>
              </a:tabLst>
            </a:pPr>
            <a:r>
              <a:rPr lang="en-US" b="1" dirty="0" smtClean="0">
                <a:solidFill>
                  <a:schemeClr val="tx1"/>
                </a:solidFill>
              </a:rPr>
              <a:t>2.Great God of mercy, Whose love still overflows today, God of salvation abundant,                        so full of grace, Grant peace to all Who repent in true spirit, we pray;                                              Hold not the guilt of our sins before Your holy face! Life, </a:t>
            </a:r>
            <a:r>
              <a:rPr lang="en-US" b="1" dirty="0" err="1" smtClean="0">
                <a:solidFill>
                  <a:schemeClr val="tx1"/>
                </a:solidFill>
              </a:rPr>
              <a:t>pow'r</a:t>
            </a:r>
            <a:r>
              <a:rPr lang="en-US" b="1" dirty="0" smtClean="0">
                <a:solidFill>
                  <a:schemeClr val="tx1"/>
                </a:solidFill>
              </a:rPr>
              <a:t> and wisdom forever, salvation's God, our King, accept, Lord, in grace, this worship Your people bring.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marL="165100" indent="-165100" algn="l"/>
            <a:endParaRPr lang="en-US" b="1" dirty="0" smtClean="0">
              <a:solidFill>
                <a:schemeClr val="tx1"/>
              </a:solidFill>
            </a:endParaRPr>
          </a:p>
          <a:p>
            <a:pPr marL="165100" indent="-165100" algn="l"/>
            <a:r>
              <a:rPr lang="en-US" b="1" dirty="0" smtClean="0">
                <a:solidFill>
                  <a:schemeClr val="tx1"/>
                </a:solidFill>
              </a:rPr>
              <a:t>3.Firmly establish the spirit of the faint in heart, Help the ungifted, give wisdom to the weak in mind. Let us embrace Your will make our lives true </a:t>
            </a:r>
            <a:r>
              <a:rPr lang="en-US" b="1" dirty="0" err="1" smtClean="0">
                <a:solidFill>
                  <a:schemeClr val="tx1"/>
                </a:solidFill>
              </a:rPr>
              <a:t>ev'ry</a:t>
            </a:r>
            <a:r>
              <a:rPr lang="en-US" b="1" dirty="0" smtClean="0">
                <a:solidFill>
                  <a:schemeClr val="tx1"/>
                </a:solidFill>
              </a:rPr>
              <a:t> part, Let them be </a:t>
            </a:r>
            <a:r>
              <a:rPr lang="en-US" b="1" dirty="0" err="1" smtClean="0">
                <a:solidFill>
                  <a:schemeClr val="tx1"/>
                </a:solidFill>
              </a:rPr>
              <a:t>liv'd</a:t>
            </a:r>
            <a:r>
              <a:rPr lang="en-US" b="1" dirty="0" smtClean="0">
                <a:solidFill>
                  <a:schemeClr val="tx1"/>
                </a:solidFill>
              </a:rPr>
              <a:t> by Your word, where new courage we find! Life, </a:t>
            </a:r>
            <a:r>
              <a:rPr lang="en-US" b="1" dirty="0" err="1" smtClean="0">
                <a:solidFill>
                  <a:schemeClr val="tx1"/>
                </a:solidFill>
              </a:rPr>
              <a:t>pow'r</a:t>
            </a:r>
            <a:r>
              <a:rPr lang="en-US" b="1" dirty="0" smtClean="0">
                <a:solidFill>
                  <a:schemeClr val="tx1"/>
                </a:solidFill>
              </a:rPr>
              <a:t> and wisdom forever, salvation's God, our King, accept, Lord, in grace, this worship Your people bring.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marL="165100" indent="-165100" algn="l"/>
            <a:endParaRPr lang="en-US" b="1" dirty="0" smtClean="0">
              <a:solidFill>
                <a:schemeClr val="tx1"/>
              </a:solidFill>
            </a:endParaRPr>
          </a:p>
          <a:p>
            <a:pPr marL="165100" indent="-165100" algn="l"/>
            <a:r>
              <a:rPr lang="en-US" b="1" dirty="0" smtClean="0">
                <a:solidFill>
                  <a:schemeClr val="tx1"/>
                </a:solidFill>
              </a:rPr>
              <a:t>4.With You our hearts rejoice far past </a:t>
            </a:r>
            <a:r>
              <a:rPr lang="en-US" b="1" dirty="0" err="1" smtClean="0">
                <a:solidFill>
                  <a:schemeClr val="tx1"/>
                </a:solidFill>
              </a:rPr>
              <a:t>ev'ry</a:t>
            </a:r>
            <a:r>
              <a:rPr lang="en-US" b="1" dirty="0" smtClean="0">
                <a:solidFill>
                  <a:schemeClr val="tx1"/>
                </a:solidFill>
              </a:rPr>
              <a:t> joy we know, Your word our strength and hope, hope which like a fountain pours Help us defeat </a:t>
            </a:r>
            <a:r>
              <a:rPr lang="en-US" b="1" dirty="0" err="1" smtClean="0">
                <a:solidFill>
                  <a:schemeClr val="tx1"/>
                </a:solidFill>
              </a:rPr>
              <a:t>ev'ry</a:t>
            </a:r>
            <a:r>
              <a:rPr lang="en-US" b="1" dirty="0" smtClean="0">
                <a:solidFill>
                  <a:schemeClr val="tx1"/>
                </a:solidFill>
              </a:rPr>
              <a:t> hardship and mock </a:t>
            </a:r>
            <a:r>
              <a:rPr lang="en-US" b="1" dirty="0" err="1" smtClean="0">
                <a:solidFill>
                  <a:schemeClr val="tx1"/>
                </a:solidFill>
              </a:rPr>
              <a:t>ev'ry</a:t>
            </a:r>
            <a:r>
              <a:rPr lang="en-US" b="1" dirty="0" smtClean="0">
                <a:solidFill>
                  <a:schemeClr val="tx1"/>
                </a:solidFill>
              </a:rPr>
              <a:t> woe. Letting our lives to eternity be </a:t>
            </a:r>
            <a:r>
              <a:rPr lang="en-US" b="1" dirty="0" err="1" smtClean="0">
                <a:solidFill>
                  <a:schemeClr val="tx1"/>
                </a:solidFill>
              </a:rPr>
              <a:t>join'd</a:t>
            </a:r>
            <a:r>
              <a:rPr lang="en-US" b="1" dirty="0" smtClean="0">
                <a:solidFill>
                  <a:schemeClr val="tx1"/>
                </a:solidFill>
              </a:rPr>
              <a:t> to Yours! Lord God, our boast and rejoicing, salvation's God, our King, accept, Lord, in grace, this worship Your people bring.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Heaven is full of Your glory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Heaven is full of Your glory</dc:title>
  <dc:creator>user</dc:creator>
  <cp:lastModifiedBy>user</cp:lastModifiedBy>
  <cp:revision>5</cp:revision>
  <dcterms:created xsi:type="dcterms:W3CDTF">2017-11-05T02:21:27Z</dcterms:created>
  <dcterms:modified xsi:type="dcterms:W3CDTF">2017-11-10T23:06:33Z</dcterms:modified>
</cp:coreProperties>
</file>