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C8B5E-3E78-4E6B-9D80-654D1A2EAAC5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90898-F87C-4546-A1D3-36522E9923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r Our Prayer, O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436902" y="1988840"/>
            <a:ext cx="4707098" cy="36175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r Our Prayer, O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764704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Hear Our Prayer, O Lord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4176464" cy="172819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Hear our prayer, O Lord,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hear our prayer, O Lord;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incline </a:t>
            </a:r>
            <a:r>
              <a:rPr lang="en-US" sz="2400" b="1" dirty="0" err="1" smtClean="0">
                <a:solidFill>
                  <a:schemeClr val="tx1"/>
                </a:solidFill>
              </a:rPr>
              <a:t>thine</a:t>
            </a:r>
            <a:r>
              <a:rPr lang="en-US" sz="2400" b="1" dirty="0" smtClean="0">
                <a:solidFill>
                  <a:schemeClr val="tx1"/>
                </a:solidFill>
              </a:rPr>
              <a:t> ear to us,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grant us thy peace. Amen.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Hear Our Prayer, O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 Our Prayer, O Lord</dc:title>
  <dc:creator>mary</dc:creator>
  <cp:lastModifiedBy>mary</cp:lastModifiedBy>
  <cp:revision>3</cp:revision>
  <dcterms:created xsi:type="dcterms:W3CDTF">2017-09-08T02:50:16Z</dcterms:created>
  <dcterms:modified xsi:type="dcterms:W3CDTF">2017-09-08T03:27:21Z</dcterms:modified>
</cp:coreProperties>
</file>