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A3910-2BF4-4157-B7DF-C81E5F74E4F4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ives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Lives! (I Serve A Risen Saviour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52400"/>
            <a:ext cx="6248400" cy="3048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He Lives (I Serve A Risen Savior) </a:t>
            </a:r>
            <a:endParaRPr lang="en-US" sz="36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28800" y="685800"/>
            <a:ext cx="5943600" cy="5943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serve a risen Savior   He’s in the world today.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know that He is living,  Whatever men may say.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see His hand of mercy;  I hear His voice of cheer;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just the time I need Him   He’s always near.   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He </a:t>
            </a:r>
            <a:r>
              <a:rPr lang="en-US" sz="1800" b="1" dirty="0" smtClean="0">
                <a:solidFill>
                  <a:srgbClr val="FF0000"/>
                </a:solidFill>
              </a:rPr>
              <a:t>lives, He lives, Christ Jesus lives today!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He walks with me and talks with me along life’s narrow way.                     He lives, He lives, salvation to impart!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You ask me how I know He lives, He lives within my heart.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In all the world around me   I see His loving care,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though my heart grows weary,  I never will despair;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know that He is leading,  Through all the stormy blast;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day of His appearing  Will come at last.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Rejoice, rejoice, O Christian,   Lift up your voice and sing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Eternal  hallelujahs  To Jesus Christ the King!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Hope of all who seek Him,   The Help of all who find,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None other is so loving,  So good and kind.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Lives (I Serve A Risen Savior)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Lives (I Serve A Risen Savior) </dc:title>
  <dc:creator>user</dc:creator>
  <cp:lastModifiedBy>mary</cp:lastModifiedBy>
  <cp:revision>18</cp:revision>
  <dcterms:created xsi:type="dcterms:W3CDTF">2016-12-13T01:56:55Z</dcterms:created>
  <dcterms:modified xsi:type="dcterms:W3CDTF">2018-07-06T20:37:02Z</dcterms:modified>
</cp:coreProperties>
</file>