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7678-CC20-4F82-A737-426138843016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60F2-6FFE-4920-B5CA-DFD4A468F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7678-CC20-4F82-A737-426138843016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60F2-6FFE-4920-B5CA-DFD4A468F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7678-CC20-4F82-A737-426138843016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60F2-6FFE-4920-B5CA-DFD4A468F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7678-CC20-4F82-A737-426138843016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60F2-6FFE-4920-B5CA-DFD4A468F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7678-CC20-4F82-A737-426138843016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60F2-6FFE-4920-B5CA-DFD4A468F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7678-CC20-4F82-A737-426138843016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60F2-6FFE-4920-B5CA-DFD4A468F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7678-CC20-4F82-A737-426138843016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60F2-6FFE-4920-B5CA-DFD4A468F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7678-CC20-4F82-A737-426138843016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60F2-6FFE-4920-B5CA-DFD4A468F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7678-CC20-4F82-A737-426138843016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60F2-6FFE-4920-B5CA-DFD4A468F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7678-CC20-4F82-A737-426138843016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60F2-6FFE-4920-B5CA-DFD4A468F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7678-CC20-4F82-A737-426138843016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60F2-6FFE-4920-B5CA-DFD4A468F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57678-CC20-4F82-A737-426138843016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760F2-6FFE-4920-B5CA-DFD4A468FD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Born, The Holy Child.jpg"/>
          <p:cNvPicPr>
            <a:picLocks noChangeAspect="1"/>
          </p:cNvPicPr>
          <p:nvPr userDrawn="1"/>
        </p:nvPicPr>
        <p:blipFill>
          <a:blip r:embed="rId14">
            <a:lum bright="8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Is Born, The Holy Chi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533400"/>
            <a:ext cx="57150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 Is Born, The Holy Child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8534400" cy="46482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  <a:r>
              <a:rPr lang="en-US" sz="2400" b="1" i="1" dirty="0" smtClean="0">
                <a:solidFill>
                  <a:srgbClr val="FF0000"/>
                </a:solidFill>
              </a:rPr>
              <a:t/>
            </a:r>
            <a:br>
              <a:rPr lang="en-US" sz="2400" b="1" i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He is born, the holy Child</a:t>
            </a:r>
            <a:r>
              <a:rPr lang="en-US" sz="2400" b="1" dirty="0" smtClean="0">
                <a:solidFill>
                  <a:srgbClr val="FF0000"/>
                </a:solidFill>
              </a:rPr>
              <a:t>, Play </a:t>
            </a:r>
            <a:r>
              <a:rPr lang="en-US" sz="2400" b="1" dirty="0" smtClean="0">
                <a:solidFill>
                  <a:srgbClr val="FF0000"/>
                </a:solidFill>
              </a:rPr>
              <a:t>the oboe and bagpipes merrily!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He is born, the holy </a:t>
            </a:r>
            <a:r>
              <a:rPr lang="en-US" sz="2400" b="1" dirty="0" smtClean="0">
                <a:solidFill>
                  <a:srgbClr val="FF0000"/>
                </a:solidFill>
              </a:rPr>
              <a:t>Child, Sing </a:t>
            </a:r>
            <a:r>
              <a:rPr lang="en-US" sz="2400" b="1" dirty="0" smtClean="0">
                <a:solidFill>
                  <a:srgbClr val="FF0000"/>
                </a:solidFill>
              </a:rPr>
              <a:t>we all of the Savior mild.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Through long ages of the past, Prophets have foretold His coming;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Through long ages of the past, Now the time has come at last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O </a:t>
            </a:r>
            <a:r>
              <a:rPr lang="en-US" sz="2400" b="1" dirty="0" smtClean="0">
                <a:solidFill>
                  <a:schemeClr val="tx1"/>
                </a:solidFill>
              </a:rPr>
              <a:t>how lovely, O how </a:t>
            </a:r>
            <a:r>
              <a:rPr lang="en-US" sz="2400" b="1" dirty="0" smtClean="0">
                <a:solidFill>
                  <a:schemeClr val="tx1"/>
                </a:solidFill>
              </a:rPr>
              <a:t>pure Is </a:t>
            </a:r>
            <a:r>
              <a:rPr lang="en-US" sz="2400" b="1" dirty="0" smtClean="0">
                <a:solidFill>
                  <a:schemeClr val="tx1"/>
                </a:solidFill>
              </a:rPr>
              <a:t>this perfect Child of heaven;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O how lovely, O how </a:t>
            </a:r>
            <a:r>
              <a:rPr lang="en-US" sz="2400" b="1" dirty="0" smtClean="0">
                <a:solidFill>
                  <a:schemeClr val="tx1"/>
                </a:solidFill>
              </a:rPr>
              <a:t>pure Gracious </a:t>
            </a:r>
            <a:r>
              <a:rPr lang="en-US" sz="2400" b="1" dirty="0" smtClean="0">
                <a:solidFill>
                  <a:schemeClr val="tx1"/>
                </a:solidFill>
              </a:rPr>
              <a:t>gift to humankind!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Jesus</a:t>
            </a:r>
            <a:r>
              <a:rPr lang="en-US" sz="2400" b="1" dirty="0" smtClean="0">
                <a:solidFill>
                  <a:schemeClr val="tx1"/>
                </a:solidFill>
              </a:rPr>
              <a:t>, Lord of all the world</a:t>
            </a:r>
            <a:r>
              <a:rPr lang="en-US" sz="2400" b="1" dirty="0" smtClean="0">
                <a:solidFill>
                  <a:schemeClr val="tx1"/>
                </a:solidFill>
              </a:rPr>
              <a:t>, Coming </a:t>
            </a:r>
            <a:r>
              <a:rPr lang="en-US" sz="2400" b="1" dirty="0" smtClean="0">
                <a:solidFill>
                  <a:schemeClr val="tx1"/>
                </a:solidFill>
              </a:rPr>
              <a:t>as a Child among us,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Jesus, Lord of all the world</a:t>
            </a:r>
            <a:r>
              <a:rPr lang="en-US" sz="2400" b="1" dirty="0" smtClean="0">
                <a:solidFill>
                  <a:schemeClr val="tx1"/>
                </a:solidFill>
              </a:rPr>
              <a:t>, Grant </a:t>
            </a:r>
            <a:r>
              <a:rPr lang="en-US" sz="2400" b="1" dirty="0" smtClean="0">
                <a:solidFill>
                  <a:schemeClr val="tx1"/>
                </a:solidFill>
              </a:rPr>
              <a:t>to us Thy heavenly peace.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Is Born, The Holy Child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Is Born, The Holy Child </dc:title>
  <dc:creator>user</dc:creator>
  <cp:lastModifiedBy>user</cp:lastModifiedBy>
  <cp:revision>7</cp:revision>
  <dcterms:created xsi:type="dcterms:W3CDTF">2017-05-09T15:56:49Z</dcterms:created>
  <dcterms:modified xsi:type="dcterms:W3CDTF">2017-05-09T17:41:44Z</dcterms:modified>
</cp:coreProperties>
</file>