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Thine own way, L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57150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way, Lord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52578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way, Lord! 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art the Potter, I am the clay.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Mold me and make me after Thy will,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I am waiting, yielded and still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way, Lord! 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Search me and try me, Master, today!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Whiter than snow, Lord, wash me just now,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in Thy presence humbly I bow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way, Lord! 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Wounded and weary, help me, I pray!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Power, all power, surely 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Touch me and heal me, Savior divine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way, Lord! Have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 way!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Hold o’er my being absolute sway!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with Thy Spirit till all shall see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only, always, living in me.</a:t>
            </a:r>
          </a:p>
          <a:p>
            <a:pPr marL="514350" indent="-514350">
              <a:buNone/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Have Thine own way,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Thine own way, Lord </dc:title>
  <dc:creator>user</dc:creator>
  <cp:lastModifiedBy>mary</cp:lastModifiedBy>
  <cp:revision>12</cp:revision>
  <dcterms:created xsi:type="dcterms:W3CDTF">2015-11-22T04:53:41Z</dcterms:created>
  <dcterms:modified xsi:type="dcterms:W3CDTF">2019-05-01T19:36:35Z</dcterms:modified>
</cp:coreProperties>
</file>