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94035-8CB3-4FD7-8A73-B391B5A83170}" type="datetimeFigureOut">
              <a:rPr lang="en-US" smtClean="0"/>
              <a:pPr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445D6-8DFF-4846-A98C-AF7A4C3D42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rk! the Voice of Jesus Calling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9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k! the Voice of Jesus Cal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912768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Hark! the Voice of Jesus Calling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136904" cy="52565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Hark! the voice of Jesus crying, "Who will go and work today?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Fields are white and harvests waiting; Who will bear the sheave away?"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Loud and long the Master </a:t>
            </a:r>
            <a:r>
              <a:rPr lang="en-US" sz="2000" b="1" dirty="0" err="1" smtClean="0">
                <a:solidFill>
                  <a:schemeClr val="tx1"/>
                </a:solidFill>
              </a:rPr>
              <a:t>calleth</a:t>
            </a:r>
            <a:r>
              <a:rPr lang="en-US" sz="2000" b="1" dirty="0" smtClean="0">
                <a:solidFill>
                  <a:schemeClr val="tx1"/>
                </a:solidFill>
              </a:rPr>
              <a:t>; Rich reward He offers free;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Who will answer, gladly saying, "Here am I; Lord, send me"?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If you cannot cross the ocean And the heathen lands explore,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You can find the heathen nearer, You can help them at your door;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If you cannot speak like angels, If you cannot preach like Paul,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You can tell the love of Jesus, You can say He died for all.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While the souls of men are dying, And the Master calls for you,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Let none hear you idly saying, “There is nothing I can do!”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Gladly take the task He gives you, Let His work your pleasure be;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Answer quickly when He </a:t>
            </a:r>
            <a:r>
              <a:rPr lang="en-US" sz="2000" b="1" dirty="0" err="1" smtClean="0">
                <a:solidFill>
                  <a:schemeClr val="tx1"/>
                </a:solidFill>
              </a:rPr>
              <a:t>calleth</a:t>
            </a:r>
            <a:r>
              <a:rPr lang="en-US" sz="2000" b="1" dirty="0" smtClean="0">
                <a:solidFill>
                  <a:schemeClr val="tx1"/>
                </a:solidFill>
              </a:rPr>
              <a:t>, “Here am I, O Lord, send me.”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Hark! the Voice of Jesus Calling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the Lower Lights Be Burning</dc:title>
  <dc:creator>mary</dc:creator>
  <cp:lastModifiedBy>mary</cp:lastModifiedBy>
  <cp:revision>10</cp:revision>
  <dcterms:created xsi:type="dcterms:W3CDTF">2017-08-12T04:44:05Z</dcterms:created>
  <dcterms:modified xsi:type="dcterms:W3CDTF">2020-07-23T18:56:02Z</dcterms:modified>
</cp:coreProperties>
</file>