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E74-EB7C-433A-BB16-28807330E1B2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E74-EB7C-433A-BB16-28807330E1B2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E74-EB7C-433A-BB16-28807330E1B2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E74-EB7C-433A-BB16-28807330E1B2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E74-EB7C-433A-BB16-28807330E1B2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E74-EB7C-433A-BB16-28807330E1B2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E74-EB7C-433A-BB16-28807330E1B2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E74-EB7C-433A-BB16-28807330E1B2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E74-EB7C-433A-BB16-28807330E1B2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E74-EB7C-433A-BB16-28807330E1B2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E74-EB7C-433A-BB16-28807330E1B2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E9E74-EB7C-433A-BB16-28807330E1B2}" type="datetimeFigureOut">
              <a:rPr lang="en-US" smtClean="0"/>
              <a:pPr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, Ten Thousand Harps And Voice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rk, Ten Thousand Harps And Voic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0"/>
            <a:ext cx="6629400" cy="6096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Hark, Ten Thousand Harps And Voices</a:t>
            </a:r>
            <a:endParaRPr 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685800"/>
            <a:ext cx="8077200" cy="41148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1.   Hark! ten thousand harps and voices </a:t>
            </a:r>
          </a:p>
          <a:p>
            <a:pPr marL="514350" indent="-514350">
              <a:buNone/>
            </a:pPr>
            <a:r>
              <a:rPr lang="en-US" sz="1800" b="1" dirty="0"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     Sound the note of praise above; Jesus reigns, and heaven rejoices;</a:t>
            </a:r>
          </a:p>
          <a:p>
            <a:pPr marL="514350" indent="-514350">
              <a:buNone/>
            </a:pPr>
            <a:r>
              <a:rPr lang="en-US" sz="1800" b="1" dirty="0"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     Jesus reigns, the God of love:</a:t>
            </a:r>
          </a:p>
          <a:p>
            <a:pPr marL="514350" indent="-514350">
              <a:buNone/>
            </a:pP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      See, He sits on yonder throne; Jesus rules the world alone.</a:t>
            </a:r>
          </a:p>
          <a:p>
            <a:pPr>
              <a:buNone/>
            </a:pPr>
            <a:endParaRPr lang="fi-FI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fi-FI" sz="1800" b="1" dirty="0" smtClean="0">
                <a:solidFill>
                  <a:srgbClr val="FF0000"/>
                </a:solidFill>
              </a:rPr>
              <a:t>Refrain</a:t>
            </a:r>
          </a:p>
          <a:p>
            <a:pPr>
              <a:buNone/>
            </a:pPr>
            <a:r>
              <a:rPr lang="fi-FI" sz="1800" b="1" dirty="0" smtClean="0">
                <a:solidFill>
                  <a:srgbClr val="FF0000"/>
                </a:solidFill>
              </a:rPr>
              <a:t>       Hallelujah! Hallelujah! Hallelujah! Amen!</a:t>
            </a:r>
            <a:endParaRPr lang="en-US" sz="1800" dirty="0" smtClean="0"/>
          </a:p>
          <a:p>
            <a:pPr marL="514350" indent="-514350">
              <a:buNone/>
            </a:pPr>
            <a:endParaRPr lang="en-US" sz="18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514350" indent="-514350">
              <a:buNone/>
            </a:pP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2</a:t>
            </a: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. 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Savior, hasten </a:t>
            </a:r>
            <a:r>
              <a:rPr lang="en-US" sz="1800" b="1" dirty="0" err="1" smtClean="0">
                <a:latin typeface="Malgun Gothic" pitchFamily="34" charset="-127"/>
                <a:ea typeface="Malgun Gothic" pitchFamily="34" charset="-127"/>
              </a:rPr>
              <a:t>Thine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 appearing; Bring,  O bring the glorious day,</a:t>
            </a:r>
          </a:p>
          <a:p>
            <a:pPr marL="514350" indent="-514350">
              <a:buNone/>
            </a:pP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     When, the awful summons bearing, </a:t>
            </a:r>
          </a:p>
          <a:p>
            <a:pPr marL="514350" indent="-514350">
              <a:buNone/>
            </a:pPr>
            <a:r>
              <a:rPr lang="en-US" sz="1800" b="1" dirty="0"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    Heaven and earth shall  pass  away;</a:t>
            </a:r>
          </a:p>
          <a:p>
            <a:pPr marL="514350" indent="-514350">
              <a:buNone/>
            </a:pP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     Then with golden harps we’ll sing, Glory, glory to our king!</a:t>
            </a:r>
            <a:r>
              <a:rPr lang="fi-FI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 smtClean="0"/>
          </a:p>
          <a:p>
            <a:pPr>
              <a:buNone/>
            </a:pP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112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Hark, Ten Thousand Harps And Voices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Hark, Ten Thousand Harps And Voices</dc:title>
  <dc:creator>user</dc:creator>
  <cp:lastModifiedBy>user</cp:lastModifiedBy>
  <cp:revision>16</cp:revision>
  <dcterms:created xsi:type="dcterms:W3CDTF">2015-12-02T21:07:58Z</dcterms:created>
  <dcterms:modified xsi:type="dcterms:W3CDTF">2019-09-08T01:54:12Z</dcterms:modified>
</cp:coreProperties>
</file>