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4E07B-DC6A-4556-A7B7-F699C5A246CA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A7B93-2EA3-4577-80B4-BA763CA58A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llelujah, 'Tis Done!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llelujah, 'Tis D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3962400" cy="457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Hallelujah, </a:t>
            </a:r>
            <a:r>
              <a:rPr lang="en-US" sz="3600" b="1" dirty="0" err="1" smtClean="0"/>
              <a:t>'Tis</a:t>
            </a:r>
            <a:r>
              <a:rPr lang="en-US" sz="3600" b="1" dirty="0" smtClean="0"/>
              <a:t> Done!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6705600" cy="60198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 smtClean="0">
                <a:solidFill>
                  <a:schemeClr val="tx1"/>
                </a:solidFill>
              </a:rPr>
              <a:t>’Tis</a:t>
            </a:r>
            <a:r>
              <a:rPr lang="en-US" sz="2400" b="1" dirty="0" smtClean="0">
                <a:solidFill>
                  <a:schemeClr val="tx1"/>
                </a:solidFill>
              </a:rPr>
              <a:t> the promise of God, full salvation to give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Unto him who on Jesus, His Son, will believe. </a:t>
            </a:r>
          </a:p>
          <a:p>
            <a:pPr marL="6350" lvl="1" algn="l"/>
            <a:endParaRPr lang="en-US" sz="2400" b="1" dirty="0" smtClean="0">
              <a:solidFill>
                <a:srgbClr val="FF0000"/>
              </a:solidFill>
            </a:endParaRPr>
          </a:p>
          <a:p>
            <a:pPr marL="6350" lvl="1" algn="l"/>
            <a:r>
              <a:rPr lang="en-US" sz="2400" b="1" dirty="0" smtClean="0">
                <a:solidFill>
                  <a:srgbClr val="FF0000"/>
                </a:solidFill>
              </a:rPr>
              <a:t>Refrain: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Hallelujah, ’tis done! I believe on the Son;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 am saved by the blood of the crucified One.(X2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Though the pathway be lonely, and dangerous, too,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Surely Jesus is able to carry me through.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Many loved ones have I in yon heavenly throng,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They are safe now in glory, and this is their song: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There’s a part in that chorus for you and for me,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the theme of our praises forever will be: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Hallelujah, 'Tis Done!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Hallelujah, 'Tis Done!</dc:title>
  <dc:creator>user</dc:creator>
  <cp:lastModifiedBy>mary</cp:lastModifiedBy>
  <cp:revision>7</cp:revision>
  <dcterms:created xsi:type="dcterms:W3CDTF">2017-06-18T18:50:34Z</dcterms:created>
  <dcterms:modified xsi:type="dcterms:W3CDTF">2020-03-16T15:00:05Z</dcterms:modified>
</cp:coreProperties>
</file>