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678FE-1C57-4C79-8153-84186F62B03B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02F0-4886-44FB-8113-A3DD8B6CBD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시온의 영광이 빛나는 아침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6552728" cy="511256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Hail to the brightness of Zion's glad morning!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Joy to the lands that in darkness have lain!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Hushed be the accents of sorrow and mourning.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Zion in triumph begins her glad reign.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 Lo! in the desert the flowers are springing;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Streams, ever copious, are gliding along.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Loud from the mountaintops echoes are ringing;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Wastes rise in verdure and mingle in song.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 See, from all lands, from the isles of the ocean,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   Praise to Jehovah ascending on high;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en-US" altLang="ko-KR" sz="2000" b="1" dirty="0" err="1" smtClean="0">
                <a:solidFill>
                  <a:schemeClr val="tx1"/>
                </a:solidFill>
              </a:rPr>
              <a:t>Fall’n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are the engines of war and commotion,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   Shouts of salvation are rending the sky. </a:t>
            </a:r>
          </a:p>
          <a:p>
            <a:endParaRPr lang="ko-KR" altLang="en-US" sz="2000" dirty="0"/>
          </a:p>
        </p:txBody>
      </p:sp>
      <p:sp>
        <p:nvSpPr>
          <p:cNvPr id="4" name="제목 3"/>
          <p:cNvSpPr txBox="1">
            <a:spLocks/>
          </p:cNvSpPr>
          <p:nvPr/>
        </p:nvSpPr>
        <p:spPr>
          <a:xfrm>
            <a:off x="467544" y="548680"/>
            <a:ext cx="81369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Hail to the Brightness of Zion's Glad Morning</a:t>
            </a:r>
            <a:endParaRPr kumimoji="0" lang="ko-KR" alt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l to the Brightness of Zion's Glad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현빈</dc:creator>
  <cp:lastModifiedBy>mary</cp:lastModifiedBy>
  <cp:revision>5</cp:revision>
  <dcterms:created xsi:type="dcterms:W3CDTF">2015-11-14T02:58:15Z</dcterms:created>
  <dcterms:modified xsi:type="dcterms:W3CDTF">2017-07-19T01:49:02Z</dcterms:modified>
</cp:coreProperties>
</file>