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816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1B44-480E-4E8A-8B3F-73249037CEDE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41B44-480E-4E8A-8B3F-73249037CEDE}" type="datetimeFigureOut">
              <a:rPr lang="en-US" smtClean="0"/>
              <a:pPr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68945-C037-4D6B-BD3C-5B4D1598FE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백성 기뻐하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Rest Ye Merry Gentlem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381000"/>
            <a:ext cx="6019800" cy="4572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Rest Ye Merry Gentlemen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381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God Rest Ye Merry, Gentlemen, Let nothing you dismay;  Remember Christ, our Savior, Was born on Christmas day, To save us all from Satan's power  When we were gone astray. 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     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smtClean="0">
                <a:solidFill>
                  <a:srgbClr val="FF0000"/>
                </a:solidFill>
              </a:rPr>
              <a:t>tidings of comfort and joy, Comfort and joy,  O tidings of comfort and joy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From God our Heavenly Father, A blessed Angel came;  And unto certain Shepherds Brought tidings of the same: How that in Bethlehem was born The Son of God by Name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And when they came to Bethlehem  Where our dear Savior lay, They found Him in a manger, Where oxen feed on hay ; His Mother Mary kneeling down, Unto the Lord did pray</a:t>
            </a:r>
            <a:br>
              <a:rPr lang="en-US" sz="1800" b="1" dirty="0" smtClean="0"/>
            </a:br>
            <a:r>
              <a:rPr lang="en-US" sz="1800" b="1" dirty="0" smtClean="0"/>
              <a:t> </a:t>
            </a:r>
          </a:p>
          <a:p>
            <a:pPr marL="0" indent="0">
              <a:buNone/>
            </a:pPr>
            <a:r>
              <a:rPr lang="en-US" sz="1800" b="1" dirty="0" smtClean="0"/>
              <a:t>Now to the Lord sing praises, All you within this place, And with true love and brotherhood  Each other now embrace;  This holy tide of Christmas  All other doth deface.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marL="0" indent="0">
              <a:buNone/>
            </a:pPr>
            <a:r>
              <a:rPr lang="en-US" sz="1800" b="1" dirty="0" smtClean="0"/>
              <a:t> 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42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 Rest Ye Merry Gentlemen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Rest Ye Merry Gentlemen</dc:title>
  <dc:creator>user</dc:creator>
  <cp:lastModifiedBy>mary</cp:lastModifiedBy>
  <cp:revision>10</cp:revision>
  <dcterms:created xsi:type="dcterms:W3CDTF">2015-12-04T01:54:11Z</dcterms:created>
  <dcterms:modified xsi:type="dcterms:W3CDTF">2020-01-14T19:32:03Z</dcterms:modified>
</cp:coreProperties>
</file>