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29C9F-892F-4164-B0E4-3F4454621C07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53F5A-B27D-459D-A4C6-8A26CC1A20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 To His Na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14290"/>
            <a:ext cx="3714776" cy="4046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 To His Name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464454" cy="53789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Down at the cross where my Savior died, Down where for cleansing  from sin  I cried; There to my heart was the blood applied, Glory to His Name.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Refrain:                                                                                                                    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Glory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His name, glory to His name;                                                                              There to my heart  was the blood  applied,  Glory to His name.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am so wondrously saved from sin, Jesus so sweetly abides within;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There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 the cross where He took me in, Glory to His name.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Oh, precious fountain that saves from sin, I am so glad I have  entered in;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There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Jesus saves me and keeps me clean,  Glory to His name.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to this fountain so rich and sweet, Cast thy poor soul at the Savior’s feet;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Plunge in today, and be made complete; Glory to His Name!</a:t>
            </a:r>
          </a:p>
          <a:p>
            <a:pPr algn="l"/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141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Glory To His 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Glory To His Name</dc:title>
  <dc:creator>HEG</dc:creator>
  <cp:lastModifiedBy>user</cp:lastModifiedBy>
  <cp:revision>26</cp:revision>
  <dcterms:created xsi:type="dcterms:W3CDTF">2015-05-13T15:28:09Z</dcterms:created>
  <dcterms:modified xsi:type="dcterms:W3CDTF">2018-06-26T06:50:49Z</dcterms:modified>
</cp:coreProperties>
</file>