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821B4-05ED-45E4-A951-5B1F065B746B}" type="datetimeFigureOut">
              <a:rPr lang="en-US" smtClean="0"/>
              <a:pPr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B178-73F8-4555-A70C-DAC7F62C27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ve of Your Best to the Ma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192688" cy="5064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Give of Your Best to the Master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6768752" cy="511256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Give of your best to the Master; Give of the strength of your youth;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Throw your soul’s fresh, glowing ardor Into the battle for truth.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Jesus has set the example, Dauntless was He, young and brave;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Give Him your loyal devotion; Give Him the best that you have. </a:t>
            </a:r>
          </a:p>
          <a:p>
            <a:pPr marL="0" lvl="1" algn="l"/>
            <a:endParaRPr lang="en-US" sz="1600" b="1" dirty="0" smtClean="0">
              <a:solidFill>
                <a:schemeClr val="tx1"/>
              </a:solidFill>
            </a:endParaRPr>
          </a:p>
          <a:p>
            <a:pPr marL="0" lvl="1" algn="l"/>
            <a:endParaRPr lang="en-US" sz="1600" b="1" dirty="0" smtClean="0">
              <a:solidFill>
                <a:schemeClr val="tx1"/>
              </a:solidFill>
            </a:endParaRPr>
          </a:p>
          <a:p>
            <a:pPr marL="0" lvl="1" algn="l"/>
            <a:endParaRPr lang="en-US" sz="16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Give of your best to the Master; Give of the strength of your youth;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Clad in salvation’s full armor, Join in the battle for truth.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Give of your best to the Master; Naught else is worthy His love;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gave Himself for your ransom, Gave up His glory above.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Laid down His life without murmur, You from sin’s ruin to save;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Give Him your heart’s adoration; Give Him the best that you have.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Give of Your Best to the Master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Give of Your Best to the Master </dc:title>
  <dc:creator>mary</dc:creator>
  <cp:lastModifiedBy>mary</cp:lastModifiedBy>
  <cp:revision>5</cp:revision>
  <dcterms:created xsi:type="dcterms:W3CDTF">2017-08-28T04:05:22Z</dcterms:created>
  <dcterms:modified xsi:type="dcterms:W3CDTF">2017-08-29T03:34:21Z</dcterms:modified>
</cp:coreProperties>
</file>