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9445-929F-48B3-A5BB-F18FDFF6827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96CD-A6D6-4EFC-B2D2-00666650FE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천부여 의지 없어서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89351" y="99946"/>
            <a:ext cx="8254649" cy="6758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ther, I Stretch My Hands to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7818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Father, I Stretch My Hands to Thee</a:t>
            </a:r>
            <a:r>
              <a:rPr lang="ko-KR" altLang="en-US" sz="3600" b="1" dirty="0" smtClean="0"/>
              <a:t> </a:t>
            </a:r>
            <a:endParaRPr lang="en-US" sz="36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5257800" cy="6400800"/>
          </a:xfrm>
        </p:spPr>
        <p:txBody>
          <a:bodyPr>
            <a:noAutofit/>
          </a:bodyPr>
          <a:lstStyle/>
          <a:p>
            <a:pPr marL="236538" indent="-236538" algn="l"/>
            <a:r>
              <a:rPr lang="en-US" sz="1800" b="1" dirty="0" smtClean="0">
                <a:solidFill>
                  <a:schemeClr val="tx1"/>
                </a:solidFill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</a:rPr>
              <a:t>.  </a:t>
            </a:r>
            <a:r>
              <a:rPr lang="en-US" sz="1800" b="1" dirty="0" smtClean="0">
                <a:solidFill>
                  <a:schemeClr val="tx1"/>
                </a:solidFill>
              </a:rPr>
              <a:t>Father, I stretch my hands to thee,                                         No other help I know;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If thou withdraw thyself from me,                                           Ah! whither shall I go?</a:t>
            </a: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 Refrain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234950" indent="-68263" algn="l"/>
            <a:r>
              <a:rPr lang="en-US" sz="1800" b="1" dirty="0" smtClean="0">
                <a:solidFill>
                  <a:srgbClr val="FF0000"/>
                </a:solidFill>
              </a:rPr>
              <a:t>  I do believe, I now believe, That Jesus died for me,    And that He shed His precious blood                       From sin to set me free.  Amen  </a:t>
            </a:r>
          </a:p>
          <a:p>
            <a:pPr marL="236538" indent="-236538" algn="l"/>
            <a:endParaRPr lang="en-US" sz="800" b="1" dirty="0" smtClean="0">
              <a:solidFill>
                <a:schemeClr val="tx1"/>
              </a:solidFill>
            </a:endParaRPr>
          </a:p>
          <a:p>
            <a:pPr marL="280988" indent="-280988" algn="l">
              <a:tabLst>
                <a:tab pos="280988" algn="l"/>
              </a:tabLst>
            </a:pPr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</a:rPr>
              <a:t> What </a:t>
            </a:r>
            <a:r>
              <a:rPr lang="en-US" sz="1800" b="1" dirty="0" smtClean="0">
                <a:solidFill>
                  <a:schemeClr val="tx1"/>
                </a:solidFill>
              </a:rPr>
              <a:t>did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only Son endure,                                             Before I drew my breath?                                                     What pain, what labor to secure                                                     My soul from endless death!</a:t>
            </a:r>
          </a:p>
          <a:p>
            <a:pPr algn="l"/>
            <a:endParaRPr lang="en-US" altLang="ko-KR" sz="800" b="1" dirty="0" smtClean="0">
              <a:solidFill>
                <a:schemeClr val="tx1"/>
              </a:solidFill>
            </a:endParaRPr>
          </a:p>
          <a:p>
            <a:pPr marL="280988" indent="-280988" algn="l">
              <a:tabLst>
                <a:tab pos="280988" algn="l"/>
              </a:tabLst>
            </a:pPr>
            <a:r>
              <a:rPr lang="en-US" sz="1800" b="1" dirty="0" smtClean="0">
                <a:solidFill>
                  <a:schemeClr val="tx1"/>
                </a:solidFill>
              </a:rPr>
              <a:t>3.  O Jesus, could I this believe,                                                             I now should feel thy power;                                               Now my poor soul thou wouldst retrieve                             Nor let me wait one hour.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800" b="1" dirty="0" smtClean="0">
              <a:solidFill>
                <a:schemeClr val="tx1"/>
              </a:solidFill>
            </a:endParaRPr>
          </a:p>
          <a:p>
            <a:pPr marL="280988" indent="-280988" algn="l"/>
            <a:r>
              <a:rPr lang="en-US" sz="1800" b="1" dirty="0" smtClean="0">
                <a:solidFill>
                  <a:schemeClr val="tx1"/>
                </a:solidFill>
              </a:rPr>
              <a:t>4.  Author of faith, to thee I lift                                                         My weary, longing eyes:                                                              O let me now receive that gift!                                                  My soul without it dies! </a:t>
            </a:r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Father, I Stretch My Hands to Thee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Father, I Stretch My Hands to Thee </dc:title>
  <dc:creator>user</dc:creator>
  <cp:lastModifiedBy>mary</cp:lastModifiedBy>
  <cp:revision>11</cp:revision>
  <dcterms:created xsi:type="dcterms:W3CDTF">2017-06-22T21:13:11Z</dcterms:created>
  <dcterms:modified xsi:type="dcterms:W3CDTF">2020-03-07T19:39:40Z</dcterms:modified>
</cp:coreProperties>
</file>