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94076-BE55-491D-BE5A-35167D68D467}" type="datetimeFigureOut">
              <a:rPr lang="en-US" smtClean="0"/>
              <a:pPr/>
              <a:t>8/10/2017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B5576-B215-47A5-87E8-66C47F55702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Far away in death and darkness dwelling.jpg"/>
          <p:cNvPicPr>
            <a:picLocks noChangeAspect="1"/>
          </p:cNvPicPr>
          <p:nvPr userDrawn="1"/>
        </p:nvPicPr>
        <p:blipFill>
          <a:blip r:embed="rId14" cstate="print">
            <a:lum bright="6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r away in death and darkness dwel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188640"/>
            <a:ext cx="7560840" cy="506487"/>
          </a:xfrm>
        </p:spPr>
        <p:txBody>
          <a:bodyPr>
            <a:noAutofit/>
          </a:bodyPr>
          <a:lstStyle/>
          <a:p>
            <a:r>
              <a:rPr lang="en-US" altLang="ko-KR" sz="3400" b="1" dirty="0" smtClean="0"/>
              <a:t>Far away in death and darkness dwelling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896544" cy="583264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/>
                </a:solidFill>
              </a:rPr>
              <a:t>Far, far away, in heathen darkness dwelling,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Millions of souls forever may be lost;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Who, who will go, salvation’s story telling,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Looking to Jesus, counting not the cost? 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Refrain</a:t>
            </a:r>
            <a:endParaRPr lang="en-US" b="1" dirty="0">
              <a:solidFill>
                <a:srgbClr val="FF0000"/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All </a:t>
            </a:r>
            <a:r>
              <a:rPr lang="en-US" b="1" dirty="0" err="1" smtClean="0">
                <a:solidFill>
                  <a:srgbClr val="FF0000"/>
                </a:solidFill>
              </a:rPr>
              <a:t>pow’r</a:t>
            </a:r>
            <a:r>
              <a:rPr lang="en-US" b="1" dirty="0" smtClean="0">
                <a:solidFill>
                  <a:srgbClr val="FF0000"/>
                </a:solidFill>
              </a:rPr>
              <a:t>  is given unto me,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All </a:t>
            </a:r>
            <a:r>
              <a:rPr lang="en-US" b="1" dirty="0" err="1" smtClean="0">
                <a:solidFill>
                  <a:srgbClr val="FF0000"/>
                </a:solidFill>
              </a:rPr>
              <a:t>pow’r</a:t>
            </a:r>
            <a:r>
              <a:rPr lang="en-US" b="1" dirty="0" smtClean="0">
                <a:solidFill>
                  <a:srgbClr val="FF0000"/>
                </a:solidFill>
              </a:rPr>
              <a:t>  is given unto me,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Go ye into all the world and preach the gospel,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And lo, I am with you always.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See o’er the world, wide open doors inviting: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Soldiers of Christ, arise and enter in!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Christians, awake! your forces all uniting,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Send forth the Gospel, break the chains of sin.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“Why </a:t>
            </a:r>
            <a:r>
              <a:rPr lang="en-US" b="1" dirty="0" smtClean="0">
                <a:solidFill>
                  <a:schemeClr val="tx1"/>
                </a:solidFill>
              </a:rPr>
              <a:t>will ye die?” the voice of God is calling,           “Why will ye die?” re-echo in His name: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Jesus hath died to save from death appalling,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Life and salvation therefore go proclaim</a:t>
            </a:r>
            <a:r>
              <a:rPr lang="en-US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/>
              </a:solidFill>
            </a:endParaRPr>
          </a:p>
          <a:p>
            <a:pPr algn="l"/>
            <a:r>
              <a:rPr lang="en-US" b="1" dirty="0" smtClean="0">
                <a:solidFill>
                  <a:schemeClr val="tx1"/>
                </a:solidFill>
              </a:rPr>
              <a:t>God speed the day, when those of every nation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Glory to God triumphantly shall sing.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Ransomed, redeemed, rejoicing in salvation,</a:t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b="1" dirty="0" smtClean="0">
                <a:solidFill>
                  <a:schemeClr val="tx1"/>
                </a:solidFill>
              </a:rPr>
              <a:t>Shout Hallelujah, for the Lord is king.</a:t>
            </a:r>
          </a:p>
          <a:p>
            <a:pPr algn="l"/>
            <a:endParaRPr lang="en-US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Far away in death and darkness dwelling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 away in death and darkness dwelling</dc:title>
  <dc:creator>mary</dc:creator>
  <cp:lastModifiedBy>mary</cp:lastModifiedBy>
  <cp:revision>6</cp:revision>
  <dcterms:created xsi:type="dcterms:W3CDTF">2017-08-09T14:13:50Z</dcterms:created>
  <dcterms:modified xsi:type="dcterms:W3CDTF">2017-08-10T11:07:50Z</dcterms:modified>
</cp:coreProperties>
</file>