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77724-7A45-4FC6-AEE5-35E12AFD105A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AC984-AAC8-4363-95C2-9D6F43E66D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ar From the Lord I Wander'd Long.jpg"/>
          <p:cNvPicPr>
            <a:picLocks noChangeAspect="1"/>
          </p:cNvPicPr>
          <p:nvPr userDrawn="1"/>
        </p:nvPicPr>
        <p:blipFill>
          <a:blip r:embed="rId14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r From the Lord I Wander'd L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457200"/>
            <a:ext cx="6781800" cy="3841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Far From the Lord I </a:t>
            </a:r>
            <a:r>
              <a:rPr lang="en-US" sz="4000" b="1" dirty="0" err="1" smtClean="0"/>
              <a:t>Wander'd</a:t>
            </a:r>
            <a:r>
              <a:rPr lang="en-US" sz="4000" b="1" dirty="0" smtClean="0"/>
              <a:t> Long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077200" cy="5105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Grieving for Adam's dying seed In the bondage of sin and shame,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From glories of heaven to meet our need, In pity the Savior came.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  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O, Jesus, dear Lord, my heart Is opening now the door.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 Come in today, come forever to stay, My life to be, evermore! (</a:t>
            </a:r>
            <a:r>
              <a:rPr lang="en-US" sz="2000" b="1" dirty="0" smtClean="0">
                <a:solidFill>
                  <a:srgbClr val="FF0000"/>
                </a:solidFill>
              </a:rPr>
              <a:t>Amen)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Mockery's crimson cloth He wore, And His crown was a crown of thorn,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And, high on the cross, the pains He bore The sins of a world have borne!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Folly and sin of humankind! So unwilling our Lord to know,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We wander our deserts, faint and blind! How long shall we scorn Him so?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Far From the Lord I Wander'd Long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From the Lord I Wander'd Long</dc:title>
  <dc:creator>user</dc:creator>
  <cp:lastModifiedBy>user</cp:lastModifiedBy>
  <cp:revision>3</cp:revision>
  <dcterms:created xsi:type="dcterms:W3CDTF">2017-06-20T15:22:59Z</dcterms:created>
  <dcterms:modified xsi:type="dcterms:W3CDTF">2017-06-20T16:53:16Z</dcterms:modified>
</cp:coreProperties>
</file>