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3AEC-CAF1-4E9C-B15A-7034A852F6FA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CB23C-94C8-4AE5-92B2-26E288A1F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3AEC-CAF1-4E9C-B15A-7034A852F6FA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CB23C-94C8-4AE5-92B2-26E288A1F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3AEC-CAF1-4E9C-B15A-7034A852F6FA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CB23C-94C8-4AE5-92B2-26E288A1F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3AEC-CAF1-4E9C-B15A-7034A852F6FA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CB23C-94C8-4AE5-92B2-26E288A1F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3AEC-CAF1-4E9C-B15A-7034A852F6FA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CB23C-94C8-4AE5-92B2-26E288A1F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3AEC-CAF1-4E9C-B15A-7034A852F6FA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CB23C-94C8-4AE5-92B2-26E288A1F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3AEC-CAF1-4E9C-B15A-7034A852F6FA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CB23C-94C8-4AE5-92B2-26E288A1F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3AEC-CAF1-4E9C-B15A-7034A852F6FA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CB23C-94C8-4AE5-92B2-26E288A1F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3AEC-CAF1-4E9C-B15A-7034A852F6FA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CB23C-94C8-4AE5-92B2-26E288A1F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3AEC-CAF1-4E9C-B15A-7034A852F6FA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CB23C-94C8-4AE5-92B2-26E288A1F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3AEC-CAF1-4E9C-B15A-7034A852F6FA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CB23C-94C8-4AE5-92B2-26E288A1F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63AEC-CAF1-4E9C-B15A-7034A852F6FA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CB23C-94C8-4AE5-92B2-26E288A1F1F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ying with Jesus, by death reckoned mine.jpg"/>
          <p:cNvPicPr>
            <a:picLocks noChangeAspect="1"/>
          </p:cNvPicPr>
          <p:nvPr userDrawn="1"/>
        </p:nvPicPr>
        <p:blipFill>
          <a:blip r:embed="rId14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ying with Jesus, by death reckoned m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8153400" cy="381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Dying with Jesus, by death reckoned mine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4800600" cy="5562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Dying with Jesus, by death reckoned mine;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Living with Jesus, a new life divine;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Looking to Jesus till glory doth shine,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Moment by moment, O Lord, I am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Moment by moment I'm kept in His love;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Moment by moment I've life from above;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Looking to Jesus till glory doth shine;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Moment by moment, O Lord, I am </a:t>
            </a:r>
            <a:r>
              <a:rPr lang="en-US" sz="2000" b="1" dirty="0" err="1" smtClean="0">
                <a:solidFill>
                  <a:srgbClr val="FF0000"/>
                </a:solidFill>
              </a:rPr>
              <a:t>Thine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Never a trial that He is not there,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Never a burden that He doth not bear,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Never a sorrow that He doth not share,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Moment by moment, I'm under His care.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Dying with Jesus, by death reckoned mine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Dying with Jesus, by death reckoned mine</dc:title>
  <dc:creator>user</dc:creator>
  <cp:lastModifiedBy>user</cp:lastModifiedBy>
  <cp:revision>7</cp:revision>
  <dcterms:created xsi:type="dcterms:W3CDTF">2017-07-22T15:06:20Z</dcterms:created>
  <dcterms:modified xsi:type="dcterms:W3CDTF">2017-07-22T15:46:44Z</dcterms:modified>
</cp:coreProperties>
</file>