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B596-AC1E-4C61-A525-D23E7B576F52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B532-A7DD-4C3B-AE23-B93F98AC2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B596-AC1E-4C61-A525-D23E7B576F52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B532-A7DD-4C3B-AE23-B93F98AC2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B596-AC1E-4C61-A525-D23E7B576F52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B532-A7DD-4C3B-AE23-B93F98AC2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B596-AC1E-4C61-A525-D23E7B576F52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B532-A7DD-4C3B-AE23-B93F98AC2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B596-AC1E-4C61-A525-D23E7B576F52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B532-A7DD-4C3B-AE23-B93F98AC2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B596-AC1E-4C61-A525-D23E7B576F52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B532-A7DD-4C3B-AE23-B93F98AC2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B596-AC1E-4C61-A525-D23E7B576F52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B532-A7DD-4C3B-AE23-B93F98AC2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B596-AC1E-4C61-A525-D23E7B576F52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B532-A7DD-4C3B-AE23-B93F98AC2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B596-AC1E-4C61-A525-D23E7B576F52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B532-A7DD-4C3B-AE23-B93F98AC2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B596-AC1E-4C61-A525-D23E7B576F52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B532-A7DD-4C3B-AE23-B93F98AC2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B596-AC1E-4C61-A525-D23E7B576F52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B532-A7DD-4C3B-AE23-B93F98AC2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7B596-AC1E-4C61-A525-D23E7B576F52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5B532-A7DD-4C3B-AE23-B93F98AC25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Dont turn Him Away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n’t turn Him Aw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4824536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Don’t turn Him Away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6984776" cy="525658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Patiently, tenderly pleading Jesus is standing today;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At your heart's door He knocks as before O turn Him no longer away.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Don't turn Him away, don't turn Him away,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He has come back to your heart again although you've gone astray;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O how you'll need Him to plead your cause on that eternal day!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Don't turn the Savior away from your heart, O don't turn Him away.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Gracious, compassionate mercy brought Him from mansions above;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Caused Him to wait just outside your gate O yield to His wonderful love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Can you not now hear Him calling? Do not ill treat such a Friend;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Give up your sin O let Him come in Lo He will be true to the end.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Now is the time to receive Him, Grant Him admission today;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Grieve Him no more, but open your door and turn Him no longer away.          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Don’t turn Him Away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Don’t turn Him Away</dc:title>
  <dc:creator>mary</dc:creator>
  <cp:lastModifiedBy>mary</cp:lastModifiedBy>
  <cp:revision>9</cp:revision>
  <dcterms:created xsi:type="dcterms:W3CDTF">2017-08-18T02:21:36Z</dcterms:created>
  <dcterms:modified xsi:type="dcterms:W3CDTF">2017-08-19T04:41:53Z</dcterms:modified>
</cp:coreProperties>
</file>