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 showGuides="1">
      <p:cViewPr>
        <p:scale>
          <a:sx n="57" d="100"/>
          <a:sy n="57" d="100"/>
        </p:scale>
        <p:origin x="-470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D5C9-673C-4BE4-B02F-D03777C5842F}" type="datetimeFigureOut">
              <a:rPr lang="en-US" smtClean="0"/>
              <a:pPr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면류관 벗어서.jpg"/>
          <p:cNvPicPr>
            <a:picLocks noChangeAspect="1"/>
          </p:cNvPicPr>
          <p:nvPr/>
        </p:nvPicPr>
        <p:blipFill>
          <a:blip r:embed="rId3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8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Him With Many Crowns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9144000" cy="5562600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sz="24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smtClean="0">
                <a:solidFill>
                  <a:schemeClr val="tx1"/>
                </a:solidFill>
              </a:rPr>
              <a:t>Crown him with many crowns,  the Lamb upon his throne, Hark! how the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heavenly anthem drowns  all music but its own. Awake, my soul, and sing of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him who died for thee,  and hail him as thy matchless King through all eternity.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2. Crown him the Lord of life, who triumphed o'er the grave, and rose victorious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in the strife  for those he came to save. His glories now we sing, who died, and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rose on high, who died, eternal life to bring, and lives that death may die.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3. Crown Him the Lord of love Behold His hands and side, Rich wounds, yet visible 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above, In beauty glorified: No angle in the sky Can fully bear the sight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 But downward bends His burning eye At mysteries so bright.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4. Crown Him the Lord of years, the Potentate of time,  Creator of the rolling 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spheres, ineffably sublime. All hail, Redeemer, hail! For Thou has died for me;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    Thy praise and glory shall not fail throughout eternity.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rown Him With Many Crown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Crown Him With Many Crowns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면류관드리세</dc:title>
  <dc:creator>jungyeo park</dc:creator>
  <cp:lastModifiedBy>mary</cp:lastModifiedBy>
  <cp:revision>10</cp:revision>
  <dcterms:created xsi:type="dcterms:W3CDTF">2015-10-25T18:50:07Z</dcterms:created>
  <dcterms:modified xsi:type="dcterms:W3CDTF">2019-07-11T22:56:43Z</dcterms:modified>
</cp:coreProperties>
</file>