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1068" y="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C3ED-A32C-47CF-91FE-51FCED616C4A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010-34D3-466E-839F-717D4FF838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C3ED-A32C-47CF-91FE-51FCED616C4A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010-34D3-466E-839F-717D4FF838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C3ED-A32C-47CF-91FE-51FCED616C4A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010-34D3-466E-839F-717D4FF838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C3ED-A32C-47CF-91FE-51FCED616C4A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010-34D3-466E-839F-717D4FF838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C3ED-A32C-47CF-91FE-51FCED616C4A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010-34D3-466E-839F-717D4FF838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C3ED-A32C-47CF-91FE-51FCED616C4A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010-34D3-466E-839F-717D4FF838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C3ED-A32C-47CF-91FE-51FCED616C4A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010-34D3-466E-839F-717D4FF838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C3ED-A32C-47CF-91FE-51FCED616C4A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010-34D3-466E-839F-717D4FF838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C3ED-A32C-47CF-91FE-51FCED616C4A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010-34D3-466E-839F-717D4FF838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C3ED-A32C-47CF-91FE-51FCED616C4A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010-34D3-466E-839F-717D4FF838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C3ED-A32C-47CF-91FE-51FCED616C4A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010-34D3-466E-839F-717D4FF838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DC3ED-A32C-47CF-91FE-51FCED616C4A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8D010-34D3-466E-839F-717D4FF838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170721_103133.png"/>
          <p:cNvPicPr>
            <a:picLocks noChangeAspect="1"/>
          </p:cNvPicPr>
          <p:nvPr userDrawn="1"/>
        </p:nvPicPr>
        <p:blipFill>
          <a:blip r:embed="rId14" cstate="print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 to the Savior, Make No Del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7056784" cy="57849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Come to the Savior, Make No Delay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4392488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Come to the Savior, make no delay;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Here in His Word He’s shown us the way;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Here in our midst He’s standing today,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Tenderly saying, “Come!”.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Joyful, joyful will the meeting be,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When from sin our hearts are pure and free;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And we shall gather, Savior, with Thee,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In our eternal home.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“Suffer the children!” oh, hear His voice!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Let </a:t>
            </a:r>
            <a:r>
              <a:rPr lang="en-US" b="1" dirty="0" err="1" smtClean="0">
                <a:solidFill>
                  <a:schemeClr val="tx1"/>
                </a:solidFill>
              </a:rPr>
              <a:t>ev’ry</a:t>
            </a:r>
            <a:r>
              <a:rPr lang="en-US" b="1" dirty="0" smtClean="0">
                <a:solidFill>
                  <a:schemeClr val="tx1"/>
                </a:solidFill>
              </a:rPr>
              <a:t> heart leap forth and rejoice;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let us freely make Him our choice;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Do not delay, but come.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Think once again, He’s with us today;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Heed now His blest command, and obey;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Hear now His accents tenderly say,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“Will you, My children, come?”          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Come to the Savior, Make No Delay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 to the Savior, Make No Delay</dc:title>
  <dc:creator>mary</dc:creator>
  <cp:lastModifiedBy>user</cp:lastModifiedBy>
  <cp:revision>4</cp:revision>
  <dcterms:created xsi:type="dcterms:W3CDTF">2017-08-17T03:44:02Z</dcterms:created>
  <dcterms:modified xsi:type="dcterms:W3CDTF">2017-08-17T20:58:17Z</dcterms:modified>
</cp:coreProperties>
</file>