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275A-9550-4EE8-BBD0-995F8D8211CB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F5D6-278A-4619-BBF3-29F4AA6D7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275A-9550-4EE8-BBD0-995F8D8211CB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F5D6-278A-4619-BBF3-29F4AA6D7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275A-9550-4EE8-BBD0-995F8D8211CB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F5D6-278A-4619-BBF3-29F4AA6D7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275A-9550-4EE8-BBD0-995F8D8211CB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F5D6-278A-4619-BBF3-29F4AA6D7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275A-9550-4EE8-BBD0-995F8D8211CB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F5D6-278A-4619-BBF3-29F4AA6D7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275A-9550-4EE8-BBD0-995F8D8211CB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F5D6-278A-4619-BBF3-29F4AA6D7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275A-9550-4EE8-BBD0-995F8D8211CB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F5D6-278A-4619-BBF3-29F4AA6D7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275A-9550-4EE8-BBD0-995F8D8211CB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F5D6-278A-4619-BBF3-29F4AA6D7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275A-9550-4EE8-BBD0-995F8D8211CB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F5D6-278A-4619-BBF3-29F4AA6D7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275A-9550-4EE8-BBD0-995F8D8211CB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F5D6-278A-4619-BBF3-29F4AA6D7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275A-9550-4EE8-BBD0-995F8D8211CB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F5D6-278A-4619-BBF3-29F4AA6D73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2275A-9550-4EE8-BBD0-995F8D8211CB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CF5D6-278A-4619-BBF3-29F4AA6D73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 Thou Fount Of Every Bles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"/>
            <a:ext cx="716280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Come Thou Fount Of Every Blessing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8534400" cy="6172200"/>
          </a:xfrm>
        </p:spPr>
        <p:txBody>
          <a:bodyPr>
            <a:noAutofit/>
          </a:bodyPr>
          <a:lstStyle/>
          <a:p>
            <a:pPr marL="225425" indent="-225425" algn="l"/>
            <a:r>
              <a:rPr lang="en-US" sz="2000" b="1" dirty="0" smtClean="0">
                <a:solidFill>
                  <a:schemeClr val="tx1"/>
                </a:solidFill>
              </a:rPr>
              <a:t>1. Come, Thou Fount of every blessing, Tune my heart to sing Thy grace;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Streams of mercy, never ceasing, Call for songs of loudest praise.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Teach me some melodious sonnet, Sung by flaming tongues above.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Praise the mount! I’m fixed upon it, Mount of Thy redeeming love.</a:t>
            </a:r>
          </a:p>
          <a:p>
            <a:pPr marL="225425" indent="-225425" algn="l"/>
            <a:endParaRPr lang="en-US" sz="2000" b="1" dirty="0" smtClean="0">
              <a:solidFill>
                <a:schemeClr val="tx1"/>
              </a:solidFill>
            </a:endParaRPr>
          </a:p>
          <a:p>
            <a:pPr marL="225425" indent="-225425" algn="l"/>
            <a:r>
              <a:rPr lang="en-US" sz="2000" b="1" dirty="0" smtClean="0">
                <a:solidFill>
                  <a:schemeClr val="tx1"/>
                </a:solidFill>
              </a:rPr>
              <a:t>2. Here I raise my Ebenezer; H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ere there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by Thy great help I'm come;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And I hope, by Thy good pleasure, Safely to arrive at home.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Jesus sought me when a stranger, Wandering from the fold of God;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He, to rescue me from danger, Interposed His precious blood.</a:t>
            </a:r>
          </a:p>
          <a:p>
            <a:pPr marL="225425" indent="-225425" algn="l"/>
            <a:endParaRPr lang="en-US" sz="2000" b="1" dirty="0">
              <a:solidFill>
                <a:schemeClr val="tx1"/>
              </a:solidFill>
            </a:endParaRPr>
          </a:p>
          <a:p>
            <a:pPr marL="225425" indent="-225425" algn="l"/>
            <a:r>
              <a:rPr lang="en-US" sz="2000" b="1" dirty="0" smtClean="0">
                <a:solidFill>
                  <a:schemeClr val="tx1"/>
                </a:solidFill>
              </a:rPr>
              <a:t>3. O that day when freed from sinning, I shall see Thy lovely face;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Clothèd</a:t>
            </a:r>
            <a:r>
              <a:rPr lang="en-US" sz="2000" b="1" dirty="0" smtClean="0">
                <a:solidFill>
                  <a:schemeClr val="tx1"/>
                </a:solidFill>
              </a:rPr>
              <a:t> then in blood washed linen How I’ll sing Thy sovereign grace;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Come, my Lord, no longer tarry, Take my ransomed soul away;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Send </a:t>
            </a:r>
            <a:r>
              <a:rPr lang="en-US" sz="2000" b="1" dirty="0" err="1" smtClean="0">
                <a:solidFill>
                  <a:schemeClr val="tx1"/>
                </a:solidFill>
              </a:rPr>
              <a:t>thine</a:t>
            </a:r>
            <a:r>
              <a:rPr lang="en-US" sz="2000" b="1" dirty="0" smtClean="0">
                <a:solidFill>
                  <a:schemeClr val="tx1"/>
                </a:solidFill>
              </a:rPr>
              <a:t> angels now to carry Me to realms of endless day.</a:t>
            </a:r>
          </a:p>
          <a:p>
            <a:pPr marL="225425" indent="-225425" algn="l"/>
            <a:endParaRPr lang="en-US" sz="2000" b="1" dirty="0">
              <a:solidFill>
                <a:schemeClr val="tx1"/>
              </a:solidFill>
            </a:endParaRPr>
          </a:p>
          <a:p>
            <a:pPr marL="225425" indent="-225425" algn="l"/>
            <a:r>
              <a:rPr lang="en-US" sz="2000" b="1" dirty="0" smtClean="0">
                <a:solidFill>
                  <a:schemeClr val="tx1"/>
                </a:solidFill>
              </a:rPr>
              <a:t>4.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O to grace how great a debtor Daily I’m constrained to be!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Let Thy goodness, like a fetter, Bind my wandering heart to Thee.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Prone to wander, Lord, I feel it, Prone to leave the God I love;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Here’s my heart, O take and seal it, Seal it for Thy courts above.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 Thou Fount Of Every Blessing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 Thou Fount Of Every Blessing </dc:title>
  <dc:creator>user</dc:creator>
  <cp:lastModifiedBy>user</cp:lastModifiedBy>
  <cp:revision>13</cp:revision>
  <dcterms:created xsi:type="dcterms:W3CDTF">2016-06-18T00:05:23Z</dcterms:created>
  <dcterms:modified xsi:type="dcterms:W3CDTF">2017-08-28T20:08:48Z</dcterms:modified>
</cp:coreProperties>
</file>