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47501-BBC8-49A8-BF00-F1129F2D041C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4F40-955E-4AD6-AE16-05577E6D5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47501-BBC8-49A8-BF00-F1129F2D041C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4F40-955E-4AD6-AE16-05577E6D5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47501-BBC8-49A8-BF00-F1129F2D041C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4F40-955E-4AD6-AE16-05577E6D5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47501-BBC8-49A8-BF00-F1129F2D041C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4F40-955E-4AD6-AE16-05577E6D5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47501-BBC8-49A8-BF00-F1129F2D041C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4F40-955E-4AD6-AE16-05577E6D5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47501-BBC8-49A8-BF00-F1129F2D041C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4F40-955E-4AD6-AE16-05577E6D5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47501-BBC8-49A8-BF00-F1129F2D041C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4F40-955E-4AD6-AE16-05577E6D5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47501-BBC8-49A8-BF00-F1129F2D041C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4F40-955E-4AD6-AE16-05577E6D5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47501-BBC8-49A8-BF00-F1129F2D041C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4F40-955E-4AD6-AE16-05577E6D5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47501-BBC8-49A8-BF00-F1129F2D041C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4F40-955E-4AD6-AE16-05577E6D5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47501-BBC8-49A8-BF00-F1129F2D041C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4F40-955E-4AD6-AE16-05577E6D52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47501-BBC8-49A8-BF00-F1129F2D041C}" type="datetimeFigureOut">
              <a:rPr lang="en-US" smtClean="0"/>
              <a:pPr/>
              <a:t>6/6/2017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64F40-955E-4AD6-AE16-05577E6D52B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y Cool Siloam's Shady Rill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y Cool Siloam's Shady Ri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457200"/>
            <a:ext cx="4876800" cy="6096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By Cool Siloam's Shady Rill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1371600"/>
            <a:ext cx="3733800" cy="45720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By cool Siloam’s shady rill </a:t>
            </a:r>
            <a:r>
              <a:rPr lang="en-US" sz="2400" b="1" dirty="0" smtClean="0">
                <a:solidFill>
                  <a:schemeClr val="tx1"/>
                </a:solidFill>
              </a:rPr>
              <a:t>                 How fair </a:t>
            </a:r>
            <a:r>
              <a:rPr lang="en-US" sz="2400" b="1" dirty="0" smtClean="0">
                <a:solidFill>
                  <a:schemeClr val="tx1"/>
                </a:solidFill>
              </a:rPr>
              <a:t>the lily grows!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How sweet the breath, beneath the hill, </a:t>
            </a:r>
            <a:r>
              <a:rPr lang="en-US" sz="2400" b="1" dirty="0" smtClean="0">
                <a:solidFill>
                  <a:schemeClr val="tx1"/>
                </a:solidFill>
              </a:rPr>
              <a:t>                            Of </a:t>
            </a:r>
            <a:r>
              <a:rPr lang="en-US" sz="2400" b="1" dirty="0" smtClean="0">
                <a:solidFill>
                  <a:schemeClr val="tx1"/>
                </a:solidFill>
              </a:rPr>
              <a:t>Sharon’s dewy rose!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By </a:t>
            </a:r>
            <a:r>
              <a:rPr lang="en-US" sz="2400" b="1" dirty="0" smtClean="0">
                <a:solidFill>
                  <a:schemeClr val="tx1"/>
                </a:solidFill>
              </a:rPr>
              <a:t>cool Siloam’s shady rill </a:t>
            </a:r>
            <a:r>
              <a:rPr lang="en-US" sz="2400" b="1" dirty="0" smtClean="0">
                <a:solidFill>
                  <a:schemeClr val="tx1"/>
                </a:solidFill>
              </a:rPr>
              <a:t>                  The </a:t>
            </a:r>
            <a:r>
              <a:rPr lang="en-US" sz="2400" b="1" dirty="0" smtClean="0">
                <a:solidFill>
                  <a:schemeClr val="tx1"/>
                </a:solidFill>
              </a:rPr>
              <a:t>lily must decay;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 rose that blooms </a:t>
            </a:r>
            <a:r>
              <a:rPr lang="en-US" sz="2400" b="1" dirty="0" smtClean="0">
                <a:solidFill>
                  <a:schemeClr val="tx1"/>
                </a:solidFill>
              </a:rPr>
              <a:t>                     beneath </a:t>
            </a:r>
            <a:r>
              <a:rPr lang="en-US" sz="2400" b="1" dirty="0" smtClean="0">
                <a:solidFill>
                  <a:schemeClr val="tx1"/>
                </a:solidFill>
              </a:rPr>
              <a:t>the hill </a:t>
            </a:r>
            <a:r>
              <a:rPr lang="en-US" sz="2400" b="1" dirty="0" smtClean="0">
                <a:solidFill>
                  <a:schemeClr val="tx1"/>
                </a:solidFill>
              </a:rPr>
              <a:t>                             Must </a:t>
            </a:r>
            <a:r>
              <a:rPr lang="en-US" sz="2400" b="1" dirty="0" smtClean="0">
                <a:solidFill>
                  <a:schemeClr val="tx1"/>
                </a:solidFill>
              </a:rPr>
              <a:t>shortly fade away</a:t>
            </a:r>
            <a:r>
              <a:rPr lang="en-US" sz="2400" b="1" dirty="0" smtClean="0">
                <a:solidFill>
                  <a:schemeClr val="tx1"/>
                </a:solidFill>
              </a:rPr>
              <a:t>.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16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By Cool Siloam's Shady Rill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 Cool Siloam's Shady Rill</dc:title>
  <dc:creator>user</dc:creator>
  <cp:lastModifiedBy>mary</cp:lastModifiedBy>
  <cp:revision>6</cp:revision>
  <dcterms:created xsi:type="dcterms:W3CDTF">2017-06-05T15:21:59Z</dcterms:created>
  <dcterms:modified xsi:type="dcterms:W3CDTF">2017-06-06T13:55:03Z</dcterms:modified>
</cp:coreProperties>
</file>