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180CA-C2CE-40D6-8EF2-3DBD701D7AB2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4CFBF-51D3-4176-9D5D-2AC1D76C7C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reathe on Me, Breath of God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eathe on Me, Breath of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"/>
            <a:ext cx="6705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Breathe on Me, Breath of God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685800"/>
            <a:ext cx="4038600" cy="5943600"/>
          </a:xfrm>
        </p:spPr>
        <p:txBody>
          <a:bodyPr>
            <a:noAutofit/>
          </a:bodyPr>
          <a:lstStyle/>
          <a:p>
            <a:pPr marL="225425" indent="-225425" algn="l"/>
            <a:r>
              <a:rPr lang="en-US" sz="1900" b="1" dirty="0" smtClean="0">
                <a:solidFill>
                  <a:schemeClr val="tx1"/>
                </a:solidFill>
              </a:rPr>
              <a:t>1. Breathe on me, Breath of God,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fill me with life anew,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that I may love what thou dost love,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and do what thou wouldst do.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endParaRPr lang="en-US" sz="1900" b="1" dirty="0">
              <a:solidFill>
                <a:schemeClr val="tx1"/>
              </a:solidFill>
            </a:endParaRPr>
          </a:p>
          <a:p>
            <a:pPr marL="225425" indent="-225425" algn="l"/>
            <a:r>
              <a:rPr lang="en-US" sz="1900" b="1" dirty="0" smtClean="0">
                <a:solidFill>
                  <a:schemeClr val="tx1"/>
                </a:solidFill>
              </a:rPr>
              <a:t>2. Breathe on me, Breath of God,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until my heart is pure,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until with thee I will one will,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to do and to endure. </a:t>
            </a:r>
          </a:p>
          <a:p>
            <a:pPr marL="514350" indent="-514350" algn="l"/>
            <a:endParaRPr lang="en-US" sz="1900" b="1" dirty="0" smtClean="0">
              <a:solidFill>
                <a:schemeClr val="tx1"/>
              </a:solidFill>
            </a:endParaRPr>
          </a:p>
          <a:p>
            <a:pPr marL="225425" indent="-225425" algn="l"/>
            <a:r>
              <a:rPr lang="en-US" sz="1900" b="1" dirty="0" smtClean="0">
                <a:solidFill>
                  <a:schemeClr val="tx1"/>
                </a:solidFill>
              </a:rPr>
              <a:t>3. Breathe on me, Breath of God,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till I am wholly </a:t>
            </a:r>
            <a:r>
              <a:rPr lang="en-US" sz="1900" b="1" dirty="0" err="1" smtClean="0">
                <a:solidFill>
                  <a:schemeClr val="tx1"/>
                </a:solidFill>
              </a:rPr>
              <a:t>thine</a:t>
            </a:r>
            <a:r>
              <a:rPr lang="en-US" sz="1900" b="1" dirty="0" smtClean="0">
                <a:solidFill>
                  <a:schemeClr val="tx1"/>
                </a:solidFill>
              </a:rPr>
              <a:t>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till all this earthly part of me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glows with thy fire divine. </a:t>
            </a:r>
          </a:p>
          <a:p>
            <a:pPr marL="514350" indent="-514350" algn="l"/>
            <a:endParaRPr lang="en-US" sz="1900" b="1" dirty="0" smtClean="0">
              <a:solidFill>
                <a:schemeClr val="tx1"/>
              </a:solidFill>
            </a:endParaRPr>
          </a:p>
          <a:p>
            <a:pPr marL="225425" indent="-225425" algn="l"/>
            <a:r>
              <a:rPr lang="en-US" sz="1900" b="1" dirty="0" smtClean="0">
                <a:solidFill>
                  <a:schemeClr val="tx1"/>
                </a:solidFill>
              </a:rPr>
              <a:t>4. Breathe on me, Breath of God,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so shall I never die,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but live with thee the perfect life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of </a:t>
            </a:r>
            <a:r>
              <a:rPr lang="en-US" sz="1900" b="1" dirty="0" err="1" smtClean="0">
                <a:solidFill>
                  <a:schemeClr val="tx1"/>
                </a:solidFill>
              </a:rPr>
              <a:t>thine</a:t>
            </a:r>
            <a:r>
              <a:rPr lang="en-US" sz="1900" b="1" dirty="0" smtClean="0">
                <a:solidFill>
                  <a:schemeClr val="tx1"/>
                </a:solidFill>
              </a:rPr>
              <a:t> eternity. </a:t>
            </a:r>
            <a:r>
              <a:rPr lang="en-US" sz="1900" b="1" smtClean="0">
                <a:solidFill>
                  <a:schemeClr val="tx1"/>
                </a:solidFill>
              </a:rPr>
              <a:t>Amen</a:t>
            </a:r>
            <a:endParaRPr lang="en-US" sz="19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Breathe on Me, Breath of God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Breath on Me</dc:title>
  <dc:creator>user</dc:creator>
  <cp:lastModifiedBy>mary</cp:lastModifiedBy>
  <cp:revision>9</cp:revision>
  <dcterms:created xsi:type="dcterms:W3CDTF">2016-11-30T23:11:28Z</dcterms:created>
  <dcterms:modified xsi:type="dcterms:W3CDTF">2019-07-30T16:40:12Z</dcterms:modified>
</cp:coreProperties>
</file>