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826C5-55E5-4DA8-BD2F-09FCEF044B1E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ED1-3622-47CF-AB74-9D3092A3B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826C5-55E5-4DA8-BD2F-09FCEF044B1E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ED1-3622-47CF-AB74-9D3092A3B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826C5-55E5-4DA8-BD2F-09FCEF044B1E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ED1-3622-47CF-AB74-9D3092A3B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826C5-55E5-4DA8-BD2F-09FCEF044B1E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ED1-3622-47CF-AB74-9D3092A3B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826C5-55E5-4DA8-BD2F-09FCEF044B1E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ED1-3622-47CF-AB74-9D3092A3B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826C5-55E5-4DA8-BD2F-09FCEF044B1E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ED1-3622-47CF-AB74-9D3092A3B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826C5-55E5-4DA8-BD2F-09FCEF044B1E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ED1-3622-47CF-AB74-9D3092A3B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826C5-55E5-4DA8-BD2F-09FCEF044B1E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ED1-3622-47CF-AB74-9D3092A3B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826C5-55E5-4DA8-BD2F-09FCEF044B1E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ED1-3622-47CF-AB74-9D3092A3B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826C5-55E5-4DA8-BD2F-09FCEF044B1E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ED1-3622-47CF-AB74-9D3092A3B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826C5-55E5-4DA8-BD2F-09FCEF044B1E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1BED1-3622-47CF-AB74-9D3092A3B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826C5-55E5-4DA8-BD2F-09FCEF044B1E}" type="datetimeFigureOut">
              <a:rPr lang="en-US" smtClean="0"/>
              <a:t>6/17/2017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1BED1-3622-47CF-AB74-9D3092A3BB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lessed be the fountain of Blood.jpg"/>
          <p:cNvPicPr>
            <a:picLocks noChangeAspect="1"/>
          </p:cNvPicPr>
          <p:nvPr userDrawn="1"/>
        </p:nvPicPr>
        <p:blipFill>
          <a:blip r:embed="rId14">
            <a:lum bright="6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essed be the fountain of Bl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8600"/>
            <a:ext cx="6400800" cy="5334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Blessed be the fountain of Blood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8077200" cy="5791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Blessed be the Fountain of blood, To a world of sinners revealed;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Blessed be the dear Son of God Only by His stripes we are healed.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</a:t>
            </a:r>
            <a:r>
              <a:rPr lang="en-US" sz="2000" b="1" dirty="0" err="1" smtClean="0">
                <a:solidFill>
                  <a:schemeClr val="tx1"/>
                </a:solidFill>
              </a:rPr>
              <a:t>Tho</a:t>
            </a:r>
            <a:r>
              <a:rPr lang="en-US" sz="2000" b="1" dirty="0" smtClean="0">
                <a:solidFill>
                  <a:schemeClr val="tx1"/>
                </a:solidFill>
              </a:rPr>
              <a:t> I’ve wandered far from His fold, Bringing to my heart pain and woe,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Wash me in the blood of the Lamb, And I shall be whiter than snow.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      </a:t>
            </a:r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     Whiter than the snow, Whiter than the snow,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     Wash me in the blood of the Lamb, And I shall be whiter than snow.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marL="284163" indent="-284163" algn="l"/>
            <a:r>
              <a:rPr lang="en-US" sz="2000" b="1" dirty="0" smtClean="0">
                <a:solidFill>
                  <a:schemeClr val="tx1"/>
                </a:solidFill>
              </a:rPr>
              <a:t>2. Thorny was the crown that He wore, And the cross His body </a:t>
            </a:r>
            <a:r>
              <a:rPr lang="en-US" sz="2000" b="1" dirty="0" err="1" smtClean="0">
                <a:solidFill>
                  <a:schemeClr val="tx1"/>
                </a:solidFill>
              </a:rPr>
              <a:t>o’ercame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Grievous were the sorrows He bore, But He suffered thus not in vain.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May I to that Fountain be led, Made to cleanse my sins here below;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Wash me in the blood that He shed, And I shall be whiter than snow.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marL="165100" indent="-165100" algn="l"/>
            <a:r>
              <a:rPr lang="en-US" sz="2000" b="1" dirty="0" smtClean="0">
                <a:solidFill>
                  <a:schemeClr val="tx1"/>
                </a:solidFill>
              </a:rPr>
              <a:t>3  Father, I have wandered from Thee, Often has my heart gone astray;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Crimson do my sins seem to me Water cannot wash them away.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Jesus, to the Fountain of </a:t>
            </a:r>
            <a:r>
              <a:rPr lang="en-US" sz="2000" b="1" dirty="0" err="1" smtClean="0">
                <a:solidFill>
                  <a:schemeClr val="tx1"/>
                </a:solidFill>
              </a:rPr>
              <a:t>Thine</a:t>
            </a:r>
            <a:r>
              <a:rPr lang="en-US" sz="2000" b="1" dirty="0" smtClean="0">
                <a:solidFill>
                  <a:schemeClr val="tx1"/>
                </a:solidFill>
              </a:rPr>
              <a:t>, Leaning on Thy promise, I go;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Wash me in the blood of the Lamb</a:t>
            </a:r>
            <a:r>
              <a:rPr lang="en-US" sz="2000" b="1" dirty="0" smtClean="0">
                <a:solidFill>
                  <a:schemeClr val="tx1"/>
                </a:solidFill>
              </a:rPr>
              <a:t>, And I shall be whiter than snow.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Blessed be the fountain of Blood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Blessed be the fountain of Blood</dc:title>
  <dc:creator>user</dc:creator>
  <cp:lastModifiedBy>user</cp:lastModifiedBy>
  <cp:revision>9</cp:revision>
  <dcterms:created xsi:type="dcterms:W3CDTF">2017-06-16T18:24:34Z</dcterms:created>
  <dcterms:modified xsi:type="dcterms:W3CDTF">2017-06-16T19:29:36Z</dcterms:modified>
</cp:coreProperties>
</file>