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3E2B-048D-42E7-B18A-3EBA7ABA1C79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579A-EC88-45AE-8024-10BD095BF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03E2B-048D-42E7-B18A-3EBA7ABA1C79}" type="datetimeFigureOut">
              <a:rPr lang="en-US" smtClean="0"/>
              <a:pPr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5579A-EC88-45AE-8024-10BD095BF5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essed Assurance Lyrics (Worship Alway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762000"/>
          </a:xfrm>
        </p:spPr>
        <p:txBody>
          <a:bodyPr>
            <a:normAutofit/>
          </a:bodyPr>
          <a:lstStyle/>
          <a:p>
            <a:r>
              <a:rPr lang="en-US" altLang="ko-K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Blessed assurance, Jesus is mine!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90600"/>
            <a:ext cx="4495800" cy="4800600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1.  Blessed assurance, Jesus is mine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!                   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 what a fore taste of glory divine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!                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Heir of salvation, purchase of God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               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Born of His Spirit, washed in His blood.</a:t>
            </a:r>
          </a:p>
          <a:p>
            <a:pPr algn="l"/>
            <a:endParaRPr lang="en-US" altLang="ko-KR" sz="16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/>
            <a:r>
              <a:rPr lang="en-US" altLang="ko-KR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Refrain                                                                        This </a:t>
            </a:r>
            <a:r>
              <a:rPr lang="en-US" altLang="ko-KR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is my story, this is my song,</a:t>
            </a:r>
            <a:br>
              <a:rPr lang="en-US" altLang="ko-KR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US" altLang="ko-KR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Praising </a:t>
            </a:r>
            <a:r>
              <a:rPr lang="en-US" altLang="ko-KR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my Savior, all the day long(× 2)</a:t>
            </a:r>
            <a:endParaRPr lang="en-US" sz="1600" dirty="0" smtClean="0"/>
          </a:p>
          <a:p>
            <a:pPr algn="l"/>
            <a:endParaRPr lang="en-US" altLang="ko-KR" sz="16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2.  Perfect submission, perfect delight,</a:t>
            </a:r>
            <a:b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Visions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of rapture now burst on my sight;</a:t>
            </a:r>
            <a:b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Angels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descending bring from above</a:t>
            </a:r>
            <a:b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Echoes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of mercy, whispers of love.</a:t>
            </a:r>
          </a:p>
          <a:p>
            <a:pPr algn="l"/>
            <a:endParaRPr lang="en-US" altLang="ko-KR" sz="16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3.  Perfect submission, all is at rest</a:t>
            </a:r>
            <a:b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in my Savior am happy and blest,</a:t>
            </a:r>
            <a:b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Watching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and waiting, looking above,</a:t>
            </a:r>
            <a:b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Filled </a:t>
            </a:r>
            <a:r>
              <a:rPr lang="en-US" altLang="ko-KR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with His goodness,  lost in His love.</a:t>
            </a:r>
          </a:p>
          <a:p>
            <a:pPr algn="l"/>
            <a:endParaRPr lang="en-US" altLang="ko-KR" sz="1600" b="1" dirty="0" smtClean="0">
              <a:latin typeface="Arial" charset="0"/>
              <a:cs typeface="Arial" charset="0"/>
            </a:endParaRPr>
          </a:p>
          <a:p>
            <a:pPr algn="l"/>
            <a:r>
              <a:rPr lang="en-US" altLang="ko-KR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54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Blessed assurance, Jesus is mine!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Blessed assurance, Jesus is mine!</dc:title>
  <dc:creator>user</dc:creator>
  <cp:lastModifiedBy>mary</cp:lastModifiedBy>
  <cp:revision>3</cp:revision>
  <dcterms:created xsi:type="dcterms:W3CDTF">2016-12-05T15:35:34Z</dcterms:created>
  <dcterms:modified xsi:type="dcterms:W3CDTF">2019-11-21T14:58:29Z</dcterms:modified>
</cp:coreProperties>
</file>