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690C-808D-4912-80B8-0A378877A67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FE12-2F8B-4387-AA17-5DA35E4A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690C-808D-4912-80B8-0A378877A67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FE12-2F8B-4387-AA17-5DA35E4A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690C-808D-4912-80B8-0A378877A67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FE12-2F8B-4387-AA17-5DA35E4A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690C-808D-4912-80B8-0A378877A67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FE12-2F8B-4387-AA17-5DA35E4A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690C-808D-4912-80B8-0A378877A67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FE12-2F8B-4387-AA17-5DA35E4A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690C-808D-4912-80B8-0A378877A67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FE12-2F8B-4387-AA17-5DA35E4A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690C-808D-4912-80B8-0A378877A67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FE12-2F8B-4387-AA17-5DA35E4A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690C-808D-4912-80B8-0A378877A67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FE12-2F8B-4387-AA17-5DA35E4A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690C-808D-4912-80B8-0A378877A67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FE12-2F8B-4387-AA17-5DA35E4A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690C-808D-4912-80B8-0A378877A67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FE12-2F8B-4387-AA17-5DA35E4A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690C-808D-4912-80B8-0A378877A67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FE12-2F8B-4387-AA17-5DA35E4A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C690C-808D-4912-80B8-0A378877A67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1FE12-2F8B-4387-AA17-5DA35E4AFE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 thou my vi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41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Be thou my vision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8686800" cy="6172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</a:rPr>
              <a:t>Be Thou my vision, oh Lord of my </a:t>
            </a:r>
            <a:r>
              <a:rPr lang="en-US" sz="1800" b="1" dirty="0" smtClean="0">
                <a:solidFill>
                  <a:schemeClr val="tx1"/>
                </a:solidFill>
              </a:rPr>
              <a:t>heart Naught </a:t>
            </a:r>
            <a:r>
              <a:rPr lang="en-US" sz="1800" b="1" dirty="0">
                <a:solidFill>
                  <a:schemeClr val="tx1"/>
                </a:solidFill>
              </a:rPr>
              <a:t>be all else to me, save that Thy art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Thou my best thought </a:t>
            </a:r>
            <a:r>
              <a:rPr lang="en-US" sz="1800" b="1" dirty="0" smtClean="0">
                <a:solidFill>
                  <a:schemeClr val="tx1"/>
                </a:solidFill>
              </a:rPr>
              <a:t>by  </a:t>
            </a:r>
            <a:r>
              <a:rPr lang="en-US" sz="1800" b="1" dirty="0">
                <a:solidFill>
                  <a:schemeClr val="tx1"/>
                </a:solidFill>
              </a:rPr>
              <a:t>day </a:t>
            </a:r>
            <a:r>
              <a:rPr lang="en-US" sz="1800" b="1" dirty="0" smtClean="0">
                <a:solidFill>
                  <a:schemeClr val="tx1"/>
                </a:solidFill>
              </a:rPr>
              <a:t>or night Waking </a:t>
            </a:r>
            <a:r>
              <a:rPr lang="en-US" sz="1800" b="1" dirty="0">
                <a:solidFill>
                  <a:schemeClr val="tx1"/>
                </a:solidFill>
              </a:rPr>
              <a:t>or sleeping, </a:t>
            </a:r>
            <a:r>
              <a:rPr lang="en-US" sz="1800" b="1" dirty="0" smtClean="0">
                <a:solidFill>
                  <a:schemeClr val="tx1"/>
                </a:solidFill>
              </a:rPr>
              <a:t>Thy  </a:t>
            </a:r>
            <a:r>
              <a:rPr lang="en-US" sz="1800" b="1" dirty="0">
                <a:solidFill>
                  <a:schemeClr val="tx1"/>
                </a:solidFill>
              </a:rPr>
              <a:t>presence my </a:t>
            </a:r>
            <a:r>
              <a:rPr lang="en-US" sz="1800" b="1" dirty="0" smtClean="0">
                <a:solidFill>
                  <a:schemeClr val="tx1"/>
                </a:solidFill>
              </a:rPr>
              <a:t>light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Be Thou my wisdom, be Thou my true </a:t>
            </a:r>
            <a:r>
              <a:rPr lang="en-US" sz="1800" b="1" dirty="0" smtClean="0">
                <a:solidFill>
                  <a:schemeClr val="tx1"/>
                </a:solidFill>
              </a:rPr>
              <a:t>word I </a:t>
            </a:r>
            <a:r>
              <a:rPr lang="en-US" sz="1800" b="1" dirty="0">
                <a:solidFill>
                  <a:schemeClr val="tx1"/>
                </a:solidFill>
              </a:rPr>
              <a:t>ever with Thee and Thou with me Lord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Thou my great Father and I Thy true </a:t>
            </a:r>
            <a:r>
              <a:rPr lang="en-US" sz="1800" b="1" dirty="0" smtClean="0">
                <a:solidFill>
                  <a:schemeClr val="tx1"/>
                </a:solidFill>
              </a:rPr>
              <a:t>son Thou </a:t>
            </a:r>
            <a:r>
              <a:rPr lang="en-US" sz="1800" b="1" dirty="0">
                <a:solidFill>
                  <a:schemeClr val="tx1"/>
                </a:solidFill>
              </a:rPr>
              <a:t>in me dwelling and I with Thee </a:t>
            </a:r>
            <a:r>
              <a:rPr lang="en-US" sz="1800" b="1" dirty="0" smtClean="0">
                <a:solidFill>
                  <a:schemeClr val="tx1"/>
                </a:solidFill>
              </a:rPr>
              <a:t>one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Be Thou my battle Shield, Sword for the fight; Be Thou my Dignity, Thou my Delight;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Thou my soul’s Shelter, Thou my high Tower: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Raise Thou me heavenward, O Power of my power.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Riches I need not, nor man's empty </a:t>
            </a:r>
            <a:r>
              <a:rPr lang="en-US" sz="1800" b="1" dirty="0" smtClean="0">
                <a:solidFill>
                  <a:schemeClr val="tx1"/>
                </a:solidFill>
              </a:rPr>
              <a:t>praise Thou </a:t>
            </a:r>
            <a:r>
              <a:rPr lang="en-US" sz="1800" b="1" dirty="0">
                <a:solidFill>
                  <a:schemeClr val="tx1"/>
                </a:solidFill>
              </a:rPr>
              <a:t>mine inheritance </a:t>
            </a:r>
            <a:r>
              <a:rPr lang="en-US" sz="1800" b="1" dirty="0" smtClean="0">
                <a:solidFill>
                  <a:schemeClr val="tx1"/>
                </a:solidFill>
              </a:rPr>
              <a:t>now and always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Thou and Thou only though first in my </a:t>
            </a:r>
            <a:r>
              <a:rPr lang="en-US" sz="1800" b="1" dirty="0" smtClean="0">
                <a:solidFill>
                  <a:schemeClr val="tx1"/>
                </a:solidFill>
              </a:rPr>
              <a:t>heart High </a:t>
            </a:r>
            <a:r>
              <a:rPr lang="en-US" sz="1800" b="1" dirty="0">
                <a:solidFill>
                  <a:schemeClr val="tx1"/>
                </a:solidFill>
              </a:rPr>
              <a:t>king of heaven my treasure Thou </a:t>
            </a:r>
            <a:r>
              <a:rPr lang="en-US" sz="1800" b="1" dirty="0" smtClean="0">
                <a:solidFill>
                  <a:schemeClr val="tx1"/>
                </a:solidFill>
              </a:rPr>
              <a:t>art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High King of Heaven, after victory won, May I reach Heaven’s joys, O bright Heaven’s Son!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Heart of my own heart, whatever befall, Still be my Vision, O Ruler of all.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25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 thou my vision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thou my vision</dc:title>
  <dc:creator>user</dc:creator>
  <cp:lastModifiedBy>mary</cp:lastModifiedBy>
  <cp:revision>5</cp:revision>
  <dcterms:created xsi:type="dcterms:W3CDTF">2016-06-06T03:44:20Z</dcterms:created>
  <dcterms:modified xsi:type="dcterms:W3CDTF">2017-07-21T18:42:03Z</dcterms:modified>
</cp:coreProperties>
</file>