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B75F8-8B7C-4942-82F9-E73948EF13A4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30483-66CE-41ED-85DF-0479A7CCEFA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30483-66CE-41ED-85DF-0479A7CCEFA8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775C9-BFBA-4A17-9DF0-8C52C6F65672}" type="datetimeFigureOut">
              <a:rPr lang="ko-KR" altLang="en-US" smtClean="0"/>
              <a:pPr/>
              <a:t>2020-02-12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B3A6D-4AB0-481C-8BF0-1DACC233C3A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" name="Picture 19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will take care of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1259632" y="0"/>
            <a:ext cx="6624736" cy="476672"/>
          </a:xfrm>
        </p:spPr>
        <p:txBody>
          <a:bodyPr>
            <a:normAutofit fontScale="90000"/>
          </a:bodyPr>
          <a:lstStyle/>
          <a:p>
            <a:r>
              <a:rPr lang="en-US" altLang="ko-K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 not dismayed </a:t>
            </a:r>
            <a:r>
              <a:rPr lang="en-US" altLang="ko-KR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whate’er</a:t>
            </a:r>
            <a:r>
              <a:rPr lang="en-US" altLang="ko-KR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betide</a:t>
            </a:r>
            <a:endParaRPr lang="ko-KR" alt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9552" y="610136"/>
            <a:ext cx="439248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Be not dismayed </a:t>
            </a:r>
            <a:r>
              <a:rPr lang="en-US" sz="1600" b="1" dirty="0" err="1" smtClean="0"/>
              <a:t>whate’er</a:t>
            </a:r>
            <a:r>
              <a:rPr lang="en-US" sz="1600" b="1" dirty="0" smtClean="0"/>
              <a:t> betide,                     God will take care of you;                             Beneath His wings of love abide,</a:t>
            </a:r>
            <a:br>
              <a:rPr lang="en-US" sz="1600" b="1" dirty="0" smtClean="0"/>
            </a:br>
            <a:r>
              <a:rPr lang="en-US" sz="1600" b="1" dirty="0" smtClean="0"/>
              <a:t>God will take care of you.</a:t>
            </a:r>
            <a:br>
              <a:rPr lang="en-US" sz="1600" b="1" dirty="0" smtClean="0"/>
            </a:br>
            <a:endParaRPr lang="en-US" sz="1600" b="1" dirty="0" smtClean="0"/>
          </a:p>
          <a:p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God will take care of you,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Through every day, over all the way;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He will take care of you,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God will take care of you.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Through days of toil when heart doth fail,</a:t>
            </a:r>
            <a:br>
              <a:rPr lang="en-US" sz="1600" b="1" dirty="0" smtClean="0"/>
            </a:br>
            <a:r>
              <a:rPr lang="en-US" sz="1600" b="1" dirty="0" smtClean="0"/>
              <a:t>God will take care of you;</a:t>
            </a:r>
            <a:br>
              <a:rPr lang="en-US" sz="1600" b="1" dirty="0" smtClean="0"/>
            </a:br>
            <a:r>
              <a:rPr lang="en-US" sz="1600" b="1" dirty="0" smtClean="0"/>
              <a:t>When dangers fierce your path assail,</a:t>
            </a:r>
            <a:br>
              <a:rPr lang="en-US" sz="1600" b="1" dirty="0" smtClean="0"/>
            </a:br>
            <a:r>
              <a:rPr lang="en-US" sz="1600" b="1" dirty="0" smtClean="0"/>
              <a:t>God will take care of you.</a:t>
            </a:r>
            <a:br>
              <a:rPr lang="en-US" sz="1600" b="1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All you may need He will provide,</a:t>
            </a:r>
            <a:br>
              <a:rPr lang="en-US" sz="1600" b="1" dirty="0" smtClean="0"/>
            </a:br>
            <a:r>
              <a:rPr lang="en-US" sz="1600" b="1" dirty="0" smtClean="0"/>
              <a:t>God will take care of you;</a:t>
            </a:r>
            <a:br>
              <a:rPr lang="en-US" sz="1600" b="1" dirty="0" smtClean="0"/>
            </a:br>
            <a:r>
              <a:rPr lang="en-US" sz="1600" b="1" dirty="0" smtClean="0"/>
              <a:t>Nothing you ask will be denied,</a:t>
            </a:r>
            <a:br>
              <a:rPr lang="en-US" sz="1600" b="1" dirty="0" smtClean="0"/>
            </a:br>
            <a:r>
              <a:rPr lang="en-US" sz="1600" b="1" dirty="0" smtClean="0"/>
              <a:t>God will take care of you.</a:t>
            </a:r>
            <a:br>
              <a:rPr lang="en-US" sz="1600" b="1" dirty="0" smtClean="0"/>
            </a:b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No matter what may be the test,</a:t>
            </a:r>
            <a:br>
              <a:rPr lang="en-US" sz="1600" b="1" dirty="0" smtClean="0"/>
            </a:br>
            <a:r>
              <a:rPr lang="en-US" sz="1600" b="1" dirty="0" smtClean="0"/>
              <a:t>God will take care of you;</a:t>
            </a:r>
            <a:br>
              <a:rPr lang="en-US" sz="1600" b="1" dirty="0" smtClean="0"/>
            </a:br>
            <a:r>
              <a:rPr lang="en-US" sz="1600" b="1" dirty="0" smtClean="0"/>
              <a:t>Lean, weary one, upon His breast,</a:t>
            </a:r>
            <a:br>
              <a:rPr lang="en-US" sz="1600" b="1" dirty="0" smtClean="0"/>
            </a:br>
            <a:r>
              <a:rPr lang="en-US" sz="1600" b="1" dirty="0" smtClean="0"/>
              <a:t>God will take care of you.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26</Words>
  <Application>Microsoft Office PowerPoint</Application>
  <PresentationFormat>On-screen Show (4:3)</PresentationFormat>
  <Paragraphs>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Be not dismayed whate’er betide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너 근심 걱정 말아라</dc:title>
  <dc:creator>현빈</dc:creator>
  <cp:lastModifiedBy>mary</cp:lastModifiedBy>
  <cp:revision>17</cp:revision>
  <dcterms:created xsi:type="dcterms:W3CDTF">2015-11-07T03:09:22Z</dcterms:created>
  <dcterms:modified xsi:type="dcterms:W3CDTF">2020-02-12T14:43:19Z</dcterms:modified>
</cp:coreProperties>
</file>