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8/1/2018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8/1/2018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8/1/2018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8/1/2018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8/1/2018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8/1/2018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74416-E918-4833-8920-19BD1BF58509}" type="datetimeFigureOut">
              <a:rPr lang="en-US" smtClean="0"/>
              <a:pPr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어린 주 예수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way in a Ma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304800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Away in a Manger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19200"/>
            <a:ext cx="5105400" cy="518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Away in a manger, no crib for a bed, </a:t>
            </a:r>
            <a:r>
              <a:rPr lang="en-US" sz="2000" b="1" dirty="0" smtClean="0">
                <a:solidFill>
                  <a:schemeClr val="bg1"/>
                </a:solidFill>
              </a:rPr>
              <a:t>             The </a:t>
            </a:r>
            <a:r>
              <a:rPr lang="en-US" sz="2000" b="1" dirty="0" smtClean="0">
                <a:solidFill>
                  <a:schemeClr val="bg1"/>
                </a:solidFill>
              </a:rPr>
              <a:t>little Lord Jesus lay down his sweet head.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The stars in the sky look down where he lay, The little Lord Jesus asleep on the hay.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endParaRPr lang="en-US" sz="1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The cattle are lowing, the baby awakes, </a:t>
            </a:r>
            <a:r>
              <a:rPr lang="en-US" sz="2000" b="1" dirty="0" smtClean="0">
                <a:solidFill>
                  <a:schemeClr val="bg1"/>
                </a:solidFill>
              </a:rPr>
              <a:t>             But </a:t>
            </a:r>
            <a:r>
              <a:rPr lang="en-US" sz="2000" b="1" dirty="0" smtClean="0">
                <a:solidFill>
                  <a:schemeClr val="bg1"/>
                </a:solidFill>
              </a:rPr>
              <a:t>little Lord Jesus no crying he makes.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I love Thee, Lord Jesus, look down from the sky And stay by my cradle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till morning is nigh.</a:t>
            </a: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Be near me, Lord </a:t>
            </a:r>
            <a:r>
              <a:rPr lang="en-US" sz="2000" b="1" dirty="0" smtClean="0">
                <a:solidFill>
                  <a:schemeClr val="bg1"/>
                </a:solidFill>
              </a:rPr>
              <a:t>Jesus, </a:t>
            </a:r>
            <a:r>
              <a:rPr lang="en-US" sz="2000" b="1" dirty="0" smtClean="0">
                <a:solidFill>
                  <a:schemeClr val="bg1"/>
                </a:solidFill>
              </a:rPr>
              <a:t>I </a:t>
            </a:r>
            <a:r>
              <a:rPr lang="en-US" sz="2000" b="1" dirty="0" smtClean="0">
                <a:solidFill>
                  <a:schemeClr val="bg1"/>
                </a:solidFill>
              </a:rPr>
              <a:t>ask Thee to stay </a:t>
            </a:r>
            <a:r>
              <a:rPr lang="en-US" sz="2000" b="1" dirty="0" smtClean="0">
                <a:solidFill>
                  <a:schemeClr val="bg1"/>
                </a:solidFill>
              </a:rPr>
              <a:t>             Close </a:t>
            </a:r>
            <a:r>
              <a:rPr lang="en-US" sz="2000" b="1" dirty="0" smtClean="0">
                <a:solidFill>
                  <a:schemeClr val="bg1"/>
                </a:solidFill>
              </a:rPr>
              <a:t>by me forever, </a:t>
            </a:r>
            <a:r>
              <a:rPr lang="en-US" sz="2000" b="1" dirty="0" smtClean="0">
                <a:solidFill>
                  <a:schemeClr val="bg1"/>
                </a:solidFill>
              </a:rPr>
              <a:t> and </a:t>
            </a:r>
            <a:r>
              <a:rPr lang="en-US" sz="2000" b="1" dirty="0" smtClean="0">
                <a:solidFill>
                  <a:schemeClr val="bg1"/>
                </a:solidFill>
              </a:rPr>
              <a:t>love me, I pray.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Bless all the dear children in thy tender care,  And take us to heaven, to live with </a:t>
            </a:r>
            <a:r>
              <a:rPr lang="en-US" sz="2000" b="1" dirty="0" smtClean="0">
                <a:solidFill>
                  <a:schemeClr val="bg1"/>
                </a:solidFill>
              </a:rPr>
              <a:t>Thee </a:t>
            </a:r>
            <a:r>
              <a:rPr lang="en-US" sz="2000" b="1" dirty="0" smtClean="0">
                <a:solidFill>
                  <a:schemeClr val="bg1"/>
                </a:solidFill>
              </a:rPr>
              <a:t>there. 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Away in a Manger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Away in a Manger</dc:title>
  <dc:creator>user</dc:creator>
  <cp:lastModifiedBy>mary</cp:lastModifiedBy>
  <cp:revision>15</cp:revision>
  <dcterms:created xsi:type="dcterms:W3CDTF">2015-12-05T15:30:03Z</dcterms:created>
  <dcterms:modified xsi:type="dcterms:W3CDTF">2018-08-01T21:59:20Z</dcterms:modified>
</cp:coreProperties>
</file>