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7D04A-2676-47C5-A36C-CD7E4BD58CF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왕의 왕 내 주께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as! and Did My Saviour Ble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304800"/>
            <a:ext cx="5029200" cy="71596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At the Cross                                              (Alas! and Did My Savior Bleed) 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371600"/>
            <a:ext cx="62484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Alas! and did my Savior bleed,  and did my Sovereign die!</a:t>
            </a:r>
            <a:br>
              <a:rPr lang="en-US" sz="1800" b="1" dirty="0" smtClean="0"/>
            </a:br>
            <a:r>
              <a:rPr lang="en-US" sz="1800" b="1" dirty="0" smtClean="0"/>
              <a:t>Would he devote that sacred head  for sinners such as I? </a:t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At the cross, at the cross, where I first saw the light,                     and the burden of my heart rolled away;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it </a:t>
            </a:r>
            <a:r>
              <a:rPr lang="en-US" sz="1800" b="1" dirty="0" smtClean="0">
                <a:solidFill>
                  <a:srgbClr val="FF0000"/>
                </a:solidFill>
              </a:rPr>
              <a:t>was there by faith I received  my sight,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and </a:t>
            </a:r>
            <a:r>
              <a:rPr lang="en-US" sz="1800" b="1" dirty="0" smtClean="0">
                <a:solidFill>
                  <a:srgbClr val="FF0000"/>
                </a:solidFill>
              </a:rPr>
              <a:t>now I am happy all the day.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Was it for crimes that I have done,  he groaned upon the tree? </a:t>
            </a:r>
            <a:r>
              <a:rPr lang="en-US" sz="1800" b="1" dirty="0" smtClean="0"/>
              <a:t>Amazing </a:t>
            </a:r>
            <a:r>
              <a:rPr lang="en-US" sz="1800" b="1" dirty="0" smtClean="0"/>
              <a:t>pity! Grace unknown!  And love beyond degree! </a:t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Well might the sun in darkness hide,  and shut His glories in, </a:t>
            </a:r>
            <a:br>
              <a:rPr lang="en-US" sz="1800" b="1" dirty="0" smtClean="0"/>
            </a:br>
            <a:r>
              <a:rPr lang="en-US" sz="1800" b="1" dirty="0" smtClean="0"/>
              <a:t>when Christ, the mighty maker died , for his own creature's sin. </a:t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But drops of grief can ne'er repay  the debt of love I owe: </a:t>
            </a:r>
            <a:r>
              <a:rPr lang="en-US" sz="1800" b="1" dirty="0" smtClean="0"/>
              <a:t>        Here</a:t>
            </a:r>
            <a:r>
              <a:rPr lang="en-US" sz="1800" b="1" dirty="0" smtClean="0"/>
              <a:t>, Lord, I give myself away; 'tis all that I can do. </a:t>
            </a:r>
          </a:p>
          <a:p>
            <a:pPr marL="120650" indent="-120650">
              <a:buNone/>
            </a:pPr>
            <a:r>
              <a:rPr lang="en-US" sz="1800" b="1" dirty="0" smtClean="0"/>
              <a:t> </a:t>
            </a:r>
          </a:p>
          <a:p>
            <a:pPr>
              <a:buNone/>
            </a:pP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At the Cross                                              (Alas! and Did My Savior Bleed)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Alas! and Did My Saviour Bleed</dc:title>
  <dc:creator>user</dc:creator>
  <cp:lastModifiedBy>mary</cp:lastModifiedBy>
  <cp:revision>16</cp:revision>
  <dcterms:created xsi:type="dcterms:W3CDTF">2015-12-15T13:38:30Z</dcterms:created>
  <dcterms:modified xsi:type="dcterms:W3CDTF">2018-06-07T21:49:07Z</dcterms:modified>
</cp:coreProperties>
</file>